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85" r:id="rId5"/>
    <p:sldId id="287" r:id="rId6"/>
    <p:sldId id="288" r:id="rId7"/>
    <p:sldId id="301" r:id="rId8"/>
    <p:sldId id="296" r:id="rId9"/>
    <p:sldId id="324" r:id="rId10"/>
    <p:sldId id="328" r:id="rId11"/>
    <p:sldId id="293" r:id="rId12"/>
    <p:sldId id="330" r:id="rId13"/>
    <p:sldId id="329" r:id="rId14"/>
    <p:sldId id="302" r:id="rId15"/>
    <p:sldId id="303" r:id="rId16"/>
    <p:sldId id="294" r:id="rId17"/>
    <p:sldId id="297" r:id="rId18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5"/>
            <p14:sldId id="287"/>
            <p14:sldId id="288"/>
            <p14:sldId id="301"/>
            <p14:sldId id="296"/>
            <p14:sldId id="324"/>
            <p14:sldId id="328"/>
            <p14:sldId id="293"/>
            <p14:sldId id="330"/>
            <p14:sldId id="329"/>
            <p14:sldId id="302"/>
            <p14:sldId id="303"/>
            <p14:sldId id="294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94071"/>
    <a:srgbClr val="FFFF99"/>
    <a:srgbClr val="FFFF66"/>
    <a:srgbClr val="00FF00"/>
    <a:srgbClr val="DFE8F0"/>
    <a:srgbClr val="CD6525"/>
    <a:srgbClr val="294F6E"/>
    <a:srgbClr val="102B40"/>
    <a:srgbClr val="BF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77" y="43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91C0B0F3-8D41-4DEF-9D18-7A1CCDC36AAF}"/>
    <pc:docChg chg="custSel modSld modMainMaster">
      <pc:chgData name="Sheetal Jain" userId="51c8f061-299c-44fe-993f-a386b901f7f1" providerId="ADAL" clId="{91C0B0F3-8D41-4DEF-9D18-7A1CCDC36AAF}" dt="2021-02-12T07:56:22.488" v="102" actId="114"/>
      <pc:docMkLst>
        <pc:docMk/>
      </pc:docMkLst>
      <pc:sldChg chg="addSp delSp modSp mod">
        <pc:chgData name="Sheetal Jain" userId="51c8f061-299c-44fe-993f-a386b901f7f1" providerId="ADAL" clId="{91C0B0F3-8D41-4DEF-9D18-7A1CCDC36AAF}" dt="2021-02-12T07:53:58.676" v="55" actId="692"/>
        <pc:sldMkLst>
          <pc:docMk/>
          <pc:sldMk cId="3755494897" sldId="287"/>
        </pc:sldMkLst>
        <pc:spChg chg="mod">
          <ac:chgData name="Sheetal Jain" userId="51c8f061-299c-44fe-993f-a386b901f7f1" providerId="ADAL" clId="{91C0B0F3-8D41-4DEF-9D18-7A1CCDC36AAF}" dt="2021-02-12T07:53:17.810" v="42" actId="1076"/>
          <ac:spMkLst>
            <pc:docMk/>
            <pc:sldMk cId="3755494897" sldId="287"/>
            <ac:spMk id="10" creationId="{00000000-0000-0000-0000-000000000000}"/>
          </ac:spMkLst>
        </pc:spChg>
        <pc:spChg chg="mod">
          <ac:chgData name="Sheetal Jain" userId="51c8f061-299c-44fe-993f-a386b901f7f1" providerId="ADAL" clId="{91C0B0F3-8D41-4DEF-9D18-7A1CCDC36AAF}" dt="2021-02-12T07:53:36.282" v="50" actId="14100"/>
          <ac:spMkLst>
            <pc:docMk/>
            <pc:sldMk cId="3755494897" sldId="287"/>
            <ac:spMk id="11" creationId="{00000000-0000-0000-0000-000000000000}"/>
          </ac:spMkLst>
        </pc:spChg>
        <pc:spChg chg="mod">
          <ac:chgData name="Sheetal Jain" userId="51c8f061-299c-44fe-993f-a386b901f7f1" providerId="ADAL" clId="{91C0B0F3-8D41-4DEF-9D18-7A1CCDC36AAF}" dt="2021-02-12T07:51:56.631" v="22" actId="20577"/>
          <ac:spMkLst>
            <pc:docMk/>
            <pc:sldMk cId="3755494897" sldId="287"/>
            <ac:spMk id="19" creationId="{00000000-0000-0000-0000-000000000000}"/>
          </ac:spMkLst>
        </pc:spChg>
        <pc:spChg chg="mod">
          <ac:chgData name="Sheetal Jain" userId="51c8f061-299c-44fe-993f-a386b901f7f1" providerId="ADAL" clId="{91C0B0F3-8D41-4DEF-9D18-7A1CCDC36AAF}" dt="2021-02-12T07:53:10.883" v="40" actId="1036"/>
          <ac:spMkLst>
            <pc:docMk/>
            <pc:sldMk cId="3755494897" sldId="287"/>
            <ac:spMk id="26" creationId="{00000000-0000-0000-0000-000000000000}"/>
          </ac:spMkLst>
        </pc:spChg>
        <pc:grpChg chg="del">
          <ac:chgData name="Sheetal Jain" userId="51c8f061-299c-44fe-993f-a386b901f7f1" providerId="ADAL" clId="{91C0B0F3-8D41-4DEF-9D18-7A1CCDC36AAF}" dt="2021-02-12T07:52:53.908" v="31" actId="478"/>
          <ac:grpSpMkLst>
            <pc:docMk/>
            <pc:sldMk cId="3755494897" sldId="287"/>
            <ac:grpSpMk id="18" creationId="{00000000-0000-0000-0000-000000000000}"/>
          </ac:grpSpMkLst>
        </pc:grpChg>
        <pc:picChg chg="add mod ord modCrop">
          <ac:chgData name="Sheetal Jain" userId="51c8f061-299c-44fe-993f-a386b901f7f1" providerId="ADAL" clId="{91C0B0F3-8D41-4DEF-9D18-7A1CCDC36AAF}" dt="2021-02-12T07:53:58.676" v="55" actId="692"/>
          <ac:picMkLst>
            <pc:docMk/>
            <pc:sldMk cId="3755494897" sldId="287"/>
            <ac:picMk id="7" creationId="{CAA0A630-3AE0-4F00-AF05-922385D56208}"/>
          </ac:picMkLst>
        </pc:picChg>
        <pc:picChg chg="del">
          <ac:chgData name="Sheetal Jain" userId="51c8f061-299c-44fe-993f-a386b901f7f1" providerId="ADAL" clId="{91C0B0F3-8D41-4DEF-9D18-7A1CCDC36AAF}" dt="2021-02-12T07:52:45.383" v="28" actId="478"/>
          <ac:picMkLst>
            <pc:docMk/>
            <pc:sldMk cId="3755494897" sldId="287"/>
            <ac:picMk id="17" creationId="{00000000-0000-0000-0000-000000000000}"/>
          </ac:picMkLst>
        </pc:picChg>
        <pc:cxnChg chg="mod">
          <ac:chgData name="Sheetal Jain" userId="51c8f061-299c-44fe-993f-a386b901f7f1" providerId="ADAL" clId="{91C0B0F3-8D41-4DEF-9D18-7A1CCDC36AAF}" dt="2021-02-12T07:53:22.185" v="43" actId="14100"/>
          <ac:cxnSpMkLst>
            <pc:docMk/>
            <pc:sldMk cId="3755494897" sldId="287"/>
            <ac:cxnSpMk id="21" creationId="{00000000-0000-0000-0000-000000000000}"/>
          </ac:cxnSpMkLst>
        </pc:cxnChg>
        <pc:cxnChg chg="mod">
          <ac:chgData name="Sheetal Jain" userId="51c8f061-299c-44fe-993f-a386b901f7f1" providerId="ADAL" clId="{91C0B0F3-8D41-4DEF-9D18-7A1CCDC36AAF}" dt="2021-02-12T07:53:45.411" v="52" actId="14100"/>
          <ac:cxnSpMkLst>
            <pc:docMk/>
            <pc:sldMk cId="3755494897" sldId="287"/>
            <ac:cxnSpMk id="24" creationId="{00000000-0000-0000-0000-000000000000}"/>
          </ac:cxnSpMkLst>
        </pc:cxnChg>
      </pc:sldChg>
      <pc:sldChg chg="modSp mod">
        <pc:chgData name="Sheetal Jain" userId="51c8f061-299c-44fe-993f-a386b901f7f1" providerId="ADAL" clId="{91C0B0F3-8D41-4DEF-9D18-7A1CCDC36AAF}" dt="2021-02-12T07:56:06.798" v="101" actId="20577"/>
        <pc:sldMkLst>
          <pc:docMk/>
          <pc:sldMk cId="2912374024" sldId="294"/>
        </pc:sldMkLst>
        <pc:spChg chg="mod">
          <ac:chgData name="Sheetal Jain" userId="51c8f061-299c-44fe-993f-a386b901f7f1" providerId="ADAL" clId="{91C0B0F3-8D41-4DEF-9D18-7A1CCDC36AAF}" dt="2021-02-12T07:55:33.846" v="83" actId="1038"/>
          <ac:spMkLst>
            <pc:docMk/>
            <pc:sldMk cId="2912374024" sldId="294"/>
            <ac:spMk id="10" creationId="{00000000-0000-0000-0000-000000000000}"/>
          </ac:spMkLst>
        </pc:spChg>
        <pc:spChg chg="mod">
          <ac:chgData name="Sheetal Jain" userId="51c8f061-299c-44fe-993f-a386b901f7f1" providerId="ADAL" clId="{91C0B0F3-8D41-4DEF-9D18-7A1CCDC36AAF}" dt="2021-02-12T07:55:35.915" v="86" actId="1038"/>
          <ac:spMkLst>
            <pc:docMk/>
            <pc:sldMk cId="2912374024" sldId="294"/>
            <ac:spMk id="11" creationId="{00000000-0000-0000-0000-000000000000}"/>
          </ac:spMkLst>
        </pc:spChg>
        <pc:graphicFrameChg chg="mod modGraphic">
          <ac:chgData name="Sheetal Jain" userId="51c8f061-299c-44fe-993f-a386b901f7f1" providerId="ADAL" clId="{91C0B0F3-8D41-4DEF-9D18-7A1CCDC36AAF}" dt="2021-02-12T07:56:06.798" v="101" actId="20577"/>
          <ac:graphicFrameMkLst>
            <pc:docMk/>
            <pc:sldMk cId="2912374024" sldId="294"/>
            <ac:graphicFrameMk id="6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91C0B0F3-8D41-4DEF-9D18-7A1CCDC36AAF}" dt="2021-02-12T07:56:22.488" v="102" actId="114"/>
        <pc:sldMkLst>
          <pc:docMk/>
          <pc:sldMk cId="1600860994" sldId="297"/>
        </pc:sldMkLst>
        <pc:graphicFrameChg chg="modGraphic">
          <ac:chgData name="Sheetal Jain" userId="51c8f061-299c-44fe-993f-a386b901f7f1" providerId="ADAL" clId="{91C0B0F3-8D41-4DEF-9D18-7A1CCDC36AAF}" dt="2021-02-12T07:56:22.488" v="102" actId="114"/>
          <ac:graphicFrameMkLst>
            <pc:docMk/>
            <pc:sldMk cId="1600860994" sldId="297"/>
            <ac:graphicFrameMk id="7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91C0B0F3-8D41-4DEF-9D18-7A1CCDC36AAF}" dt="2021-02-12T07:54:12.699" v="60" actId="20577"/>
        <pc:sldMkLst>
          <pc:docMk/>
          <pc:sldMk cId="3805295664" sldId="301"/>
        </pc:sldMkLst>
        <pc:graphicFrameChg chg="modGraphic">
          <ac:chgData name="Sheetal Jain" userId="51c8f061-299c-44fe-993f-a386b901f7f1" providerId="ADAL" clId="{91C0B0F3-8D41-4DEF-9D18-7A1CCDC36AAF}" dt="2021-02-12T07:54:12.699" v="60" actId="20577"/>
          <ac:graphicFrameMkLst>
            <pc:docMk/>
            <pc:sldMk cId="3805295664" sldId="301"/>
            <ac:graphicFrameMk id="29" creationId="{00000000-0000-0000-0000-000000000000}"/>
          </ac:graphicFrameMkLst>
        </pc:graphicFrameChg>
      </pc:sldChg>
      <pc:sldMasterChg chg="modSp mod">
        <pc:chgData name="Sheetal Jain" userId="51c8f061-299c-44fe-993f-a386b901f7f1" providerId="ADAL" clId="{91C0B0F3-8D41-4DEF-9D18-7A1CCDC36AAF}" dt="2021-02-12T07:51:24.290" v="1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91C0B0F3-8D41-4DEF-9D18-7A1CCDC36AAF}" dt="2021-02-12T07:51:24.290" v="1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  <pc:docChgLst>
    <pc:chgData name="Conroy Fernandes" userId="922052f0-dab4-4e57-b2fd-950a83e45cb6" providerId="ADAL" clId="{3F96F373-A831-42D7-8F8D-EC45E582D5DE}"/>
    <pc:docChg chg="custSel modSld modMainMaster">
      <pc:chgData name="Conroy Fernandes" userId="922052f0-dab4-4e57-b2fd-950a83e45cb6" providerId="ADAL" clId="{3F96F373-A831-42D7-8F8D-EC45E582D5DE}" dt="2022-10-17T10:48:28.721" v="88" actId="20577"/>
      <pc:docMkLst>
        <pc:docMk/>
      </pc:docMkLst>
      <pc:sldChg chg="addSp delSp modSp mod">
        <pc:chgData name="Conroy Fernandes" userId="922052f0-dab4-4e57-b2fd-950a83e45cb6" providerId="ADAL" clId="{3F96F373-A831-42D7-8F8D-EC45E582D5DE}" dt="2022-10-17T10:38:45.121" v="10" actId="14100"/>
        <pc:sldMkLst>
          <pc:docMk/>
          <pc:sldMk cId="3755494897" sldId="287"/>
        </pc:sldMkLst>
        <pc:spChg chg="mod">
          <ac:chgData name="Conroy Fernandes" userId="922052f0-dab4-4e57-b2fd-950a83e45cb6" providerId="ADAL" clId="{3F96F373-A831-42D7-8F8D-EC45E582D5DE}" dt="2022-10-17T10:38:19.332" v="7" actId="1076"/>
          <ac:spMkLst>
            <pc:docMk/>
            <pc:sldMk cId="3755494897" sldId="287"/>
            <ac:spMk id="10" creationId="{00000000-0000-0000-0000-000000000000}"/>
          </ac:spMkLst>
        </pc:spChg>
        <pc:spChg chg="mod">
          <ac:chgData name="Conroy Fernandes" userId="922052f0-dab4-4e57-b2fd-950a83e45cb6" providerId="ADAL" clId="{3F96F373-A831-42D7-8F8D-EC45E582D5DE}" dt="2022-10-17T10:38:45.121" v="10" actId="14100"/>
          <ac:spMkLst>
            <pc:docMk/>
            <pc:sldMk cId="3755494897" sldId="287"/>
            <ac:spMk id="11" creationId="{00000000-0000-0000-0000-000000000000}"/>
          </ac:spMkLst>
        </pc:spChg>
        <pc:picChg chg="add mod ord">
          <ac:chgData name="Conroy Fernandes" userId="922052f0-dab4-4e57-b2fd-950a83e45cb6" providerId="ADAL" clId="{3F96F373-A831-42D7-8F8D-EC45E582D5DE}" dt="2022-10-17T10:38:15.479" v="6" actId="167"/>
          <ac:picMkLst>
            <pc:docMk/>
            <pc:sldMk cId="3755494897" sldId="287"/>
            <ac:picMk id="6" creationId="{C1F8BDFA-40A4-93BB-004B-049D26B81AFC}"/>
          </ac:picMkLst>
        </pc:picChg>
        <pc:picChg chg="del">
          <ac:chgData name="Conroy Fernandes" userId="922052f0-dab4-4e57-b2fd-950a83e45cb6" providerId="ADAL" clId="{3F96F373-A831-42D7-8F8D-EC45E582D5DE}" dt="2022-10-17T10:38:01.035" v="0" actId="478"/>
          <ac:picMkLst>
            <pc:docMk/>
            <pc:sldMk cId="3755494897" sldId="287"/>
            <ac:picMk id="7" creationId="{CAA0A630-3AE0-4F00-AF05-922385D56208}"/>
          </ac:picMkLst>
        </pc:picChg>
        <pc:cxnChg chg="mod">
          <ac:chgData name="Conroy Fernandes" userId="922052f0-dab4-4e57-b2fd-950a83e45cb6" providerId="ADAL" clId="{3F96F373-A831-42D7-8F8D-EC45E582D5DE}" dt="2022-10-17T10:38:19.332" v="7" actId="1076"/>
          <ac:cxnSpMkLst>
            <pc:docMk/>
            <pc:sldMk cId="3755494897" sldId="287"/>
            <ac:cxnSpMk id="21" creationId="{00000000-0000-0000-0000-000000000000}"/>
          </ac:cxnSpMkLst>
        </pc:cxnChg>
        <pc:cxnChg chg="mod">
          <ac:chgData name="Conroy Fernandes" userId="922052f0-dab4-4e57-b2fd-950a83e45cb6" providerId="ADAL" clId="{3F96F373-A831-42D7-8F8D-EC45E582D5DE}" dt="2022-10-17T10:38:45.121" v="10" actId="14100"/>
          <ac:cxnSpMkLst>
            <pc:docMk/>
            <pc:sldMk cId="3755494897" sldId="287"/>
            <ac:cxnSpMk id="24" creationId="{00000000-0000-0000-0000-000000000000}"/>
          </ac:cxnSpMkLst>
        </pc:cxnChg>
      </pc:sldChg>
      <pc:sldChg chg="addSp delSp modSp mod">
        <pc:chgData name="Conroy Fernandes" userId="922052f0-dab4-4e57-b2fd-950a83e45cb6" providerId="ADAL" clId="{3F96F373-A831-42D7-8F8D-EC45E582D5DE}" dt="2022-10-17T10:47:31.302" v="86" actId="313"/>
        <pc:sldMkLst>
          <pc:docMk/>
          <pc:sldMk cId="2674047855" sldId="324"/>
        </pc:sldMkLst>
        <pc:spChg chg="mod">
          <ac:chgData name="Conroy Fernandes" userId="922052f0-dab4-4e57-b2fd-950a83e45cb6" providerId="ADAL" clId="{3F96F373-A831-42D7-8F8D-EC45E582D5DE}" dt="2022-10-17T10:47:31.302" v="86" actId="313"/>
          <ac:spMkLst>
            <pc:docMk/>
            <pc:sldMk cId="2674047855" sldId="324"/>
            <ac:spMk id="5" creationId="{00000000-0000-0000-0000-000000000000}"/>
          </ac:spMkLst>
        </pc:spChg>
        <pc:spChg chg="mod">
          <ac:chgData name="Conroy Fernandes" userId="922052f0-dab4-4e57-b2fd-950a83e45cb6" providerId="ADAL" clId="{3F96F373-A831-42D7-8F8D-EC45E582D5DE}" dt="2022-10-17T10:40:23.433" v="18" actId="14100"/>
          <ac:spMkLst>
            <pc:docMk/>
            <pc:sldMk cId="2674047855" sldId="324"/>
            <ac:spMk id="21" creationId="{00000000-0000-0000-0000-000000000000}"/>
          </ac:spMkLst>
        </pc:spChg>
        <pc:spChg chg="mod">
          <ac:chgData name="Conroy Fernandes" userId="922052f0-dab4-4e57-b2fd-950a83e45cb6" providerId="ADAL" clId="{3F96F373-A831-42D7-8F8D-EC45E582D5DE}" dt="2022-10-17T10:45:26.274" v="57" actId="1076"/>
          <ac:spMkLst>
            <pc:docMk/>
            <pc:sldMk cId="2674047855" sldId="324"/>
            <ac:spMk id="25" creationId="{00000000-0000-0000-0000-000000000000}"/>
          </ac:spMkLst>
        </pc:spChg>
        <pc:spChg chg="mod">
          <ac:chgData name="Conroy Fernandes" userId="922052f0-dab4-4e57-b2fd-950a83e45cb6" providerId="ADAL" clId="{3F96F373-A831-42D7-8F8D-EC45E582D5DE}" dt="2022-10-17T10:40:47.817" v="22" actId="14100"/>
          <ac:spMkLst>
            <pc:docMk/>
            <pc:sldMk cId="2674047855" sldId="324"/>
            <ac:spMk id="27" creationId="{1DDCC848-0043-473B-B714-59E7D4115F74}"/>
          </ac:spMkLst>
        </pc:spChg>
        <pc:spChg chg="mod">
          <ac:chgData name="Conroy Fernandes" userId="922052f0-dab4-4e57-b2fd-950a83e45cb6" providerId="ADAL" clId="{3F96F373-A831-42D7-8F8D-EC45E582D5DE}" dt="2022-10-17T10:45:54.481" v="62" actId="14100"/>
          <ac:spMkLst>
            <pc:docMk/>
            <pc:sldMk cId="2674047855" sldId="324"/>
            <ac:spMk id="48" creationId="{21897A49-45A9-4C90-8A86-87C97A0D2DD0}"/>
          </ac:spMkLst>
        </pc:spChg>
        <pc:spChg chg="del">
          <ac:chgData name="Conroy Fernandes" userId="922052f0-dab4-4e57-b2fd-950a83e45cb6" providerId="ADAL" clId="{3F96F373-A831-42D7-8F8D-EC45E582D5DE}" dt="2022-10-17T10:43:11.470" v="39" actId="478"/>
          <ac:spMkLst>
            <pc:docMk/>
            <pc:sldMk cId="2674047855" sldId="324"/>
            <ac:spMk id="59" creationId="{6F76F8DC-885E-4D0A-BC94-D347175CF355}"/>
          </ac:spMkLst>
        </pc:spChg>
        <pc:spChg chg="mod">
          <ac:chgData name="Conroy Fernandes" userId="922052f0-dab4-4e57-b2fd-950a83e45cb6" providerId="ADAL" clId="{3F96F373-A831-42D7-8F8D-EC45E582D5DE}" dt="2022-10-17T10:43:07.090" v="38" actId="1076"/>
          <ac:spMkLst>
            <pc:docMk/>
            <pc:sldMk cId="2674047855" sldId="324"/>
            <ac:spMk id="83" creationId="{2C7BABFC-E6D2-4C55-8CFD-53C907D4C66C}"/>
          </ac:spMkLst>
        </pc:spChg>
        <pc:spChg chg="mod ord">
          <ac:chgData name="Conroy Fernandes" userId="922052f0-dab4-4e57-b2fd-950a83e45cb6" providerId="ADAL" clId="{3F96F373-A831-42D7-8F8D-EC45E582D5DE}" dt="2022-10-17T10:44:24.458" v="51" actId="14100"/>
          <ac:spMkLst>
            <pc:docMk/>
            <pc:sldMk cId="2674047855" sldId="324"/>
            <ac:spMk id="97" creationId="{B91FB85F-96C4-4559-8218-4CE07D390836}"/>
          </ac:spMkLst>
        </pc:spChg>
        <pc:picChg chg="del">
          <ac:chgData name="Conroy Fernandes" userId="922052f0-dab4-4e57-b2fd-950a83e45cb6" providerId="ADAL" clId="{3F96F373-A831-42D7-8F8D-EC45E582D5DE}" dt="2022-10-17T10:39:56.828" v="11" actId="478"/>
          <ac:picMkLst>
            <pc:docMk/>
            <pc:sldMk cId="2674047855" sldId="324"/>
            <ac:picMk id="2" creationId="{051E0580-ED79-46D3-9FD8-BFBC5B3BF52B}"/>
          </ac:picMkLst>
        </pc:picChg>
        <pc:picChg chg="add mod ord">
          <ac:chgData name="Conroy Fernandes" userId="922052f0-dab4-4e57-b2fd-950a83e45cb6" providerId="ADAL" clId="{3F96F373-A831-42D7-8F8D-EC45E582D5DE}" dt="2022-10-17T10:46:31.698" v="64" actId="167"/>
          <ac:picMkLst>
            <pc:docMk/>
            <pc:sldMk cId="2674047855" sldId="324"/>
            <ac:picMk id="6" creationId="{F28B5DA4-DFD3-EE8D-CE01-0F9779F3C472}"/>
          </ac:picMkLst>
        </pc:picChg>
        <pc:picChg chg="del">
          <ac:chgData name="Conroy Fernandes" userId="922052f0-dab4-4e57-b2fd-950a83e45cb6" providerId="ADAL" clId="{3F96F373-A831-42D7-8F8D-EC45E582D5DE}" dt="2022-10-17T10:43:40.968" v="40" actId="478"/>
          <ac:picMkLst>
            <pc:docMk/>
            <pc:sldMk cId="2674047855" sldId="324"/>
            <ac:picMk id="7" creationId="{DA7F4654-C22A-49F2-8B44-D40D52B96B82}"/>
          </ac:picMkLst>
        </pc:picChg>
        <pc:picChg chg="add mod ord">
          <ac:chgData name="Conroy Fernandes" userId="922052f0-dab4-4e57-b2fd-950a83e45cb6" providerId="ADAL" clId="{3F96F373-A831-42D7-8F8D-EC45E582D5DE}" dt="2022-10-17T10:46:23.877" v="63" actId="167"/>
          <ac:picMkLst>
            <pc:docMk/>
            <pc:sldMk cId="2674047855" sldId="324"/>
            <ac:picMk id="13" creationId="{3D1130FF-AD70-DD4D-B249-E896F499C724}"/>
          </ac:picMkLst>
        </pc:picChg>
        <pc:picChg chg="add mod ord">
          <ac:chgData name="Conroy Fernandes" userId="922052f0-dab4-4e57-b2fd-950a83e45cb6" providerId="ADAL" clId="{3F96F373-A831-42D7-8F8D-EC45E582D5DE}" dt="2022-10-17T10:43:01.944" v="37" actId="167"/>
          <ac:picMkLst>
            <pc:docMk/>
            <pc:sldMk cId="2674047855" sldId="324"/>
            <ac:picMk id="19" creationId="{585C898F-3E72-4A85-138A-108DBFC9622D}"/>
          </ac:picMkLst>
        </pc:picChg>
        <pc:picChg chg="del">
          <ac:chgData name="Conroy Fernandes" userId="922052f0-dab4-4e57-b2fd-950a83e45cb6" providerId="ADAL" clId="{3F96F373-A831-42D7-8F8D-EC45E582D5DE}" dt="2022-10-17T10:44:36.563" v="52" actId="478"/>
          <ac:picMkLst>
            <pc:docMk/>
            <pc:sldMk cId="2674047855" sldId="324"/>
            <ac:picMk id="29" creationId="{2B767887-A038-4DAD-8867-C1CE59967676}"/>
          </ac:picMkLst>
        </pc:picChg>
        <pc:picChg chg="add mod ord">
          <ac:chgData name="Conroy Fernandes" userId="922052f0-dab4-4e57-b2fd-950a83e45cb6" providerId="ADAL" clId="{3F96F373-A831-42D7-8F8D-EC45E582D5DE}" dt="2022-10-17T10:44:05.293" v="47" actId="167"/>
          <ac:picMkLst>
            <pc:docMk/>
            <pc:sldMk cId="2674047855" sldId="324"/>
            <ac:picMk id="30" creationId="{D2232EDC-8D9B-A9E3-2418-70A18EA3C587}"/>
          </ac:picMkLst>
        </pc:picChg>
        <pc:picChg chg="add mod ord">
          <ac:chgData name="Conroy Fernandes" userId="922052f0-dab4-4e57-b2fd-950a83e45cb6" providerId="ADAL" clId="{3F96F373-A831-42D7-8F8D-EC45E582D5DE}" dt="2022-10-17T10:45:39.945" v="59" actId="167"/>
          <ac:picMkLst>
            <pc:docMk/>
            <pc:sldMk cId="2674047855" sldId="324"/>
            <ac:picMk id="44" creationId="{084148AC-6EA4-4546-AC62-C227E3C93537}"/>
          </ac:picMkLst>
        </pc:picChg>
        <pc:picChg chg="del mod">
          <ac:chgData name="Conroy Fernandes" userId="922052f0-dab4-4e57-b2fd-950a83e45cb6" providerId="ADAL" clId="{3F96F373-A831-42D7-8F8D-EC45E582D5DE}" dt="2022-10-17T10:41:04.446" v="25" actId="478"/>
          <ac:picMkLst>
            <pc:docMk/>
            <pc:sldMk cId="2674047855" sldId="324"/>
            <ac:picMk id="78" creationId="{DC598985-0023-482E-A21E-D6D23F4059FC}"/>
          </ac:picMkLst>
        </pc:picChg>
        <pc:picChg chg="del">
          <ac:chgData name="Conroy Fernandes" userId="922052f0-dab4-4e57-b2fd-950a83e45cb6" providerId="ADAL" clId="{3F96F373-A831-42D7-8F8D-EC45E582D5DE}" dt="2022-10-17T10:42:50.267" v="33" actId="478"/>
          <ac:picMkLst>
            <pc:docMk/>
            <pc:sldMk cId="2674047855" sldId="324"/>
            <ac:picMk id="81" creationId="{F6223B16-5B46-4BB0-8279-312122FA1791}"/>
          </ac:picMkLst>
        </pc:picChg>
        <pc:cxnChg chg="mod">
          <ac:chgData name="Conroy Fernandes" userId="922052f0-dab4-4e57-b2fd-950a83e45cb6" providerId="ADAL" clId="{3F96F373-A831-42D7-8F8D-EC45E582D5DE}" dt="2022-10-17T10:40:29.216" v="19" actId="1076"/>
          <ac:cxnSpMkLst>
            <pc:docMk/>
            <pc:sldMk cId="2674047855" sldId="324"/>
            <ac:cxnSpMk id="33" creationId="{00000000-0000-0000-0000-000000000000}"/>
          </ac:cxnSpMkLst>
        </pc:cxnChg>
        <pc:cxnChg chg="mod">
          <ac:chgData name="Conroy Fernandes" userId="922052f0-dab4-4e57-b2fd-950a83e45cb6" providerId="ADAL" clId="{3F96F373-A831-42D7-8F8D-EC45E582D5DE}" dt="2022-10-17T10:40:54.135" v="24" actId="14100"/>
          <ac:cxnSpMkLst>
            <pc:docMk/>
            <pc:sldMk cId="2674047855" sldId="324"/>
            <ac:cxnSpMk id="37" creationId="{00000000-0000-0000-0000-000000000000}"/>
          </ac:cxnSpMkLst>
        </pc:cxnChg>
        <pc:cxnChg chg="mod">
          <ac:chgData name="Conroy Fernandes" userId="922052f0-dab4-4e57-b2fd-950a83e45cb6" providerId="ADAL" clId="{3F96F373-A831-42D7-8F8D-EC45E582D5DE}" dt="2022-10-17T10:45:26.274" v="57" actId="1076"/>
          <ac:cxnSpMkLst>
            <pc:docMk/>
            <pc:sldMk cId="2674047855" sldId="324"/>
            <ac:cxnSpMk id="41" creationId="{00000000-0000-0000-0000-000000000000}"/>
          </ac:cxnSpMkLst>
        </pc:cxnChg>
        <pc:cxnChg chg="mod">
          <ac:chgData name="Conroy Fernandes" userId="922052f0-dab4-4e57-b2fd-950a83e45cb6" providerId="ADAL" clId="{3F96F373-A831-42D7-8F8D-EC45E582D5DE}" dt="2022-10-17T10:45:54.481" v="62" actId="14100"/>
          <ac:cxnSpMkLst>
            <pc:docMk/>
            <pc:sldMk cId="2674047855" sldId="324"/>
            <ac:cxnSpMk id="42" creationId="{C891CB9E-3271-4420-B2DB-685E58229B7C}"/>
          </ac:cxnSpMkLst>
        </pc:cxnChg>
        <pc:cxnChg chg="mod">
          <ac:chgData name="Conroy Fernandes" userId="922052f0-dab4-4e57-b2fd-950a83e45cb6" providerId="ADAL" clId="{3F96F373-A831-42D7-8F8D-EC45E582D5DE}" dt="2022-10-17T10:45:26.274" v="57" actId="1076"/>
          <ac:cxnSpMkLst>
            <pc:docMk/>
            <pc:sldMk cId="2674047855" sldId="324"/>
            <ac:cxnSpMk id="87" creationId="{8827CFE4-B783-4782-9284-C7573701DE6A}"/>
          </ac:cxnSpMkLst>
        </pc:cxnChg>
        <pc:cxnChg chg="mod">
          <ac:chgData name="Conroy Fernandes" userId="922052f0-dab4-4e57-b2fd-950a83e45cb6" providerId="ADAL" clId="{3F96F373-A831-42D7-8F8D-EC45E582D5DE}" dt="2022-10-17T10:44:24.458" v="51" actId="14100"/>
          <ac:cxnSpMkLst>
            <pc:docMk/>
            <pc:sldMk cId="2674047855" sldId="324"/>
            <ac:cxnSpMk id="92" creationId="{3AA4A479-FB5E-4495-AB36-5ABDA802BB69}"/>
          </ac:cxnSpMkLst>
        </pc:cxnChg>
      </pc:sldChg>
      <pc:sldMasterChg chg="modSp mod">
        <pc:chgData name="Conroy Fernandes" userId="922052f0-dab4-4e57-b2fd-950a83e45cb6" providerId="ADAL" clId="{3F96F373-A831-42D7-8F8D-EC45E582D5DE}" dt="2022-10-17T10:48:28.721" v="88" actId="20577"/>
        <pc:sldMasterMkLst>
          <pc:docMk/>
          <pc:sldMasterMk cId="2769120201" sldId="2147483660"/>
        </pc:sldMasterMkLst>
        <pc:spChg chg="mod">
          <ac:chgData name="Conroy Fernandes" userId="922052f0-dab4-4e57-b2fd-950a83e45cb6" providerId="ADAL" clId="{3F96F373-A831-42D7-8F8D-EC45E582D5DE}" dt="2022-10-17T10:48:28.721" v="88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  <pc:docChgLst>
    <pc:chgData name="Eduard Deneke" userId="fffe470c-3f00-41be-933d-4346fd1c33a6" providerId="ADAL" clId="{97222150-39EE-42AD-BA98-FCA3AD6CCCDC}"/>
    <pc:docChg chg="undo custSel addSld delSld modSld modMainMaster modSection">
      <pc:chgData name="Eduard Deneke" userId="fffe470c-3f00-41be-933d-4346fd1c33a6" providerId="ADAL" clId="{97222150-39EE-42AD-BA98-FCA3AD6CCCDC}" dt="2019-09-26T17:04:01.832" v="419" actId="20577"/>
      <pc:docMkLst>
        <pc:docMk/>
      </pc:docMkLst>
      <pc:sldChg chg="del modTransition">
        <pc:chgData name="Eduard Deneke" userId="fffe470c-3f00-41be-933d-4346fd1c33a6" providerId="ADAL" clId="{97222150-39EE-42AD-BA98-FCA3AD6CCCDC}" dt="2019-09-26T16:17:56.518" v="416" actId="2696"/>
        <pc:sldMkLst>
          <pc:docMk/>
          <pc:sldMk cId="3443907824" sldId="292"/>
        </pc:sldMkLst>
      </pc:sldChg>
      <pc:sldChg chg="addSp delSp modSp">
        <pc:chgData name="Eduard Deneke" userId="fffe470c-3f00-41be-933d-4346fd1c33a6" providerId="ADAL" clId="{97222150-39EE-42AD-BA98-FCA3AD6CCCDC}" dt="2019-09-25T20:51:02.781" v="257" actId="732"/>
        <pc:sldMkLst>
          <pc:docMk/>
          <pc:sldMk cId="1028903536" sldId="293"/>
        </pc:sldMkLst>
        <pc:spChg chg="mod">
          <ac:chgData name="Eduard Deneke" userId="fffe470c-3f00-41be-933d-4346fd1c33a6" providerId="ADAL" clId="{97222150-39EE-42AD-BA98-FCA3AD6CCCDC}" dt="2019-09-25T20:50:47.325" v="252" actId="1036"/>
          <ac:spMkLst>
            <pc:docMk/>
            <pc:sldMk cId="1028903536" sldId="293"/>
            <ac:spMk id="31" creationId="{00000000-0000-0000-0000-000000000000}"/>
          </ac:spMkLst>
        </pc:spChg>
        <pc:spChg chg="mod">
          <ac:chgData name="Eduard Deneke" userId="fffe470c-3f00-41be-933d-4346fd1c33a6" providerId="ADAL" clId="{97222150-39EE-42AD-BA98-FCA3AD6CCCDC}" dt="2019-09-25T20:50:44.032" v="251" actId="14100"/>
          <ac:spMkLst>
            <pc:docMk/>
            <pc:sldMk cId="1028903536" sldId="293"/>
            <ac:spMk id="53" creationId="{00000000-0000-0000-0000-000000000000}"/>
          </ac:spMkLst>
        </pc:spChg>
        <pc:spChg chg="mod">
          <ac:chgData name="Eduard Deneke" userId="fffe470c-3f00-41be-933d-4346fd1c33a6" providerId="ADAL" clId="{97222150-39EE-42AD-BA98-FCA3AD6CCCDC}" dt="2019-09-25T20:50:51.484" v="255" actId="1035"/>
          <ac:spMkLst>
            <pc:docMk/>
            <pc:sldMk cId="1028903536" sldId="293"/>
            <ac:spMk id="54" creationId="{00000000-0000-0000-0000-000000000000}"/>
          </ac:spMkLst>
        </pc:spChg>
        <pc:spChg chg="mod">
          <ac:chgData name="Eduard Deneke" userId="fffe470c-3f00-41be-933d-4346fd1c33a6" providerId="ADAL" clId="{97222150-39EE-42AD-BA98-FCA3AD6CCCDC}" dt="2019-09-25T20:50:56.660" v="256" actId="1036"/>
          <ac:spMkLst>
            <pc:docMk/>
            <pc:sldMk cId="1028903536" sldId="293"/>
            <ac:spMk id="55" creationId="{00000000-0000-0000-0000-000000000000}"/>
          </ac:spMkLst>
        </pc:spChg>
        <pc:picChg chg="add del mod">
          <ac:chgData name="Eduard Deneke" userId="fffe470c-3f00-41be-933d-4346fd1c33a6" providerId="ADAL" clId="{97222150-39EE-42AD-BA98-FCA3AD6CCCDC}" dt="2019-09-25T20:49:54.542" v="220" actId="478"/>
          <ac:picMkLst>
            <pc:docMk/>
            <pc:sldMk cId="1028903536" sldId="293"/>
            <ac:picMk id="2" creationId="{1EEBF598-50AE-44DE-B455-1A7F6F52289B}"/>
          </ac:picMkLst>
        </pc:picChg>
        <pc:picChg chg="del">
          <ac:chgData name="Eduard Deneke" userId="fffe470c-3f00-41be-933d-4346fd1c33a6" providerId="ADAL" clId="{97222150-39EE-42AD-BA98-FCA3AD6CCCDC}" dt="2019-09-25T20:50:15.012" v="226" actId="478"/>
          <ac:picMkLst>
            <pc:docMk/>
            <pc:sldMk cId="1028903536" sldId="293"/>
            <ac:picMk id="3" creationId="{00000000-0000-0000-0000-000000000000}"/>
          </ac:picMkLst>
        </pc:picChg>
        <pc:picChg chg="add mod ord modCrop">
          <ac:chgData name="Eduard Deneke" userId="fffe470c-3f00-41be-933d-4346fd1c33a6" providerId="ADAL" clId="{97222150-39EE-42AD-BA98-FCA3AD6CCCDC}" dt="2019-09-25T20:51:02.781" v="257" actId="732"/>
          <ac:picMkLst>
            <pc:docMk/>
            <pc:sldMk cId="1028903536" sldId="293"/>
            <ac:picMk id="6" creationId="{3F1D6B42-CB55-45BD-9A74-EE38D2B2E5CE}"/>
          </ac:picMkLst>
        </pc:picChg>
      </pc:sldChg>
      <pc:sldChg chg="modSp">
        <pc:chgData name="Eduard Deneke" userId="fffe470c-3f00-41be-933d-4346fd1c33a6" providerId="ADAL" clId="{97222150-39EE-42AD-BA98-FCA3AD6CCCDC}" dt="2019-09-25T20:57:56.316" v="354" actId="20577"/>
        <pc:sldMkLst>
          <pc:docMk/>
          <pc:sldMk cId="2912374024" sldId="294"/>
        </pc:sldMkLst>
        <pc:graphicFrameChg chg="modGraphic">
          <ac:chgData name="Eduard Deneke" userId="fffe470c-3f00-41be-933d-4346fd1c33a6" providerId="ADAL" clId="{97222150-39EE-42AD-BA98-FCA3AD6CCCDC}" dt="2019-09-25T20:57:56.316" v="354" actId="20577"/>
          <ac:graphicFrameMkLst>
            <pc:docMk/>
            <pc:sldMk cId="2912374024" sldId="294"/>
            <ac:graphicFrameMk id="6" creationId="{00000000-0000-0000-0000-000000000000}"/>
          </ac:graphicFrameMkLst>
        </pc:graphicFrameChg>
      </pc:sldChg>
      <pc:sldChg chg="modSp">
        <pc:chgData name="Eduard Deneke" userId="fffe470c-3f00-41be-933d-4346fd1c33a6" providerId="ADAL" clId="{97222150-39EE-42AD-BA98-FCA3AD6CCCDC}" dt="2019-09-25T21:00:39.168" v="413" actId="20577"/>
        <pc:sldMkLst>
          <pc:docMk/>
          <pc:sldMk cId="1600860994" sldId="297"/>
        </pc:sldMkLst>
        <pc:graphicFrameChg chg="modGraphic">
          <ac:chgData name="Eduard Deneke" userId="fffe470c-3f00-41be-933d-4346fd1c33a6" providerId="ADAL" clId="{97222150-39EE-42AD-BA98-FCA3AD6CCCDC}" dt="2019-09-25T20:58:40.844" v="364" actId="20577"/>
          <ac:graphicFrameMkLst>
            <pc:docMk/>
            <pc:sldMk cId="1600860994" sldId="297"/>
            <ac:graphicFrameMk id="7" creationId="{00000000-0000-0000-0000-000000000000}"/>
          </ac:graphicFrameMkLst>
        </pc:graphicFrameChg>
        <pc:graphicFrameChg chg="mod modGraphic">
          <ac:chgData name="Eduard Deneke" userId="fffe470c-3f00-41be-933d-4346fd1c33a6" providerId="ADAL" clId="{97222150-39EE-42AD-BA98-FCA3AD6CCCDC}" dt="2019-09-25T21:00:39.168" v="413" actId="20577"/>
          <ac:graphicFrameMkLst>
            <pc:docMk/>
            <pc:sldMk cId="1600860994" sldId="297"/>
            <ac:graphicFrameMk id="9" creationId="{00000000-0000-0000-0000-000000000000}"/>
          </ac:graphicFrameMkLst>
        </pc:graphicFrameChg>
      </pc:sldChg>
      <pc:sldChg chg="modSp">
        <pc:chgData name="Eduard Deneke" userId="fffe470c-3f00-41be-933d-4346fd1c33a6" providerId="ADAL" clId="{97222150-39EE-42AD-BA98-FCA3AD6CCCDC}" dt="2019-09-25T20:53:49.992" v="312" actId="20577"/>
        <pc:sldMkLst>
          <pc:docMk/>
          <pc:sldMk cId="2887063489" sldId="302"/>
        </pc:sldMkLst>
        <pc:graphicFrameChg chg="mod modGraphic">
          <ac:chgData name="Eduard Deneke" userId="fffe470c-3f00-41be-933d-4346fd1c33a6" providerId="ADAL" clId="{97222150-39EE-42AD-BA98-FCA3AD6CCCDC}" dt="2019-09-25T20:53:49.992" v="312" actId="20577"/>
          <ac:graphicFrameMkLst>
            <pc:docMk/>
            <pc:sldMk cId="2887063489" sldId="302"/>
            <ac:graphicFrameMk id="17" creationId="{00000000-0000-0000-0000-000000000000}"/>
          </ac:graphicFrameMkLst>
        </pc:graphicFrameChg>
      </pc:sldChg>
      <pc:sldChg chg="modSp">
        <pc:chgData name="Eduard Deneke" userId="fffe470c-3f00-41be-933d-4346fd1c33a6" providerId="ADAL" clId="{97222150-39EE-42AD-BA98-FCA3AD6CCCDC}" dt="2019-09-25T20:57:13.820" v="349" actId="20577"/>
        <pc:sldMkLst>
          <pc:docMk/>
          <pc:sldMk cId="2417853519" sldId="303"/>
        </pc:sldMkLst>
        <pc:graphicFrameChg chg="modGraphic">
          <ac:chgData name="Eduard Deneke" userId="fffe470c-3f00-41be-933d-4346fd1c33a6" providerId="ADAL" clId="{97222150-39EE-42AD-BA98-FCA3AD6CCCDC}" dt="2019-09-25T20:57:13.820" v="349" actId="20577"/>
          <ac:graphicFrameMkLst>
            <pc:docMk/>
            <pc:sldMk cId="2417853519" sldId="303"/>
            <ac:graphicFrameMk id="9" creationId="{00000000-0000-0000-0000-000000000000}"/>
          </ac:graphicFrameMkLst>
        </pc:graphicFrameChg>
      </pc:sldChg>
      <pc:sldChg chg="add">
        <pc:chgData name="Eduard Deneke" userId="fffe470c-3f00-41be-933d-4346fd1c33a6" providerId="ADAL" clId="{97222150-39EE-42AD-BA98-FCA3AD6CCCDC}" dt="2019-09-25T20:28:55.323" v="0"/>
        <pc:sldMkLst>
          <pc:docMk/>
          <pc:sldMk cId="2674047855" sldId="324"/>
        </pc:sldMkLst>
      </pc:sldChg>
      <pc:sldChg chg="addSp delSp modSp add">
        <pc:chgData name="Eduard Deneke" userId="fffe470c-3f00-41be-933d-4346fd1c33a6" providerId="ADAL" clId="{97222150-39EE-42AD-BA98-FCA3AD6CCCDC}" dt="2019-09-26T17:04:01.832" v="419" actId="20577"/>
        <pc:sldMkLst>
          <pc:docMk/>
          <pc:sldMk cId="3401248865" sldId="327"/>
        </pc:sldMkLst>
        <pc:spChg chg="mod">
          <ac:chgData name="Eduard Deneke" userId="fffe470c-3f00-41be-933d-4346fd1c33a6" providerId="ADAL" clId="{97222150-39EE-42AD-BA98-FCA3AD6CCCDC}" dt="2019-09-25T20:44:52.532" v="213" actId="14100"/>
          <ac:spMkLst>
            <pc:docMk/>
            <pc:sldMk cId="3401248865" sldId="327"/>
            <ac:spMk id="5" creationId="{00000000-0000-0000-0000-000000000000}"/>
          </ac:spMkLst>
        </pc:spChg>
        <pc:spChg chg="mod">
          <ac:chgData name="Eduard Deneke" userId="fffe470c-3f00-41be-933d-4346fd1c33a6" providerId="ADAL" clId="{97222150-39EE-42AD-BA98-FCA3AD6CCCDC}" dt="2019-09-25T20:34:54.293" v="150" actId="1076"/>
          <ac:spMkLst>
            <pc:docMk/>
            <pc:sldMk cId="3401248865" sldId="327"/>
            <ac:spMk id="16" creationId="{00000000-0000-0000-0000-000000000000}"/>
          </ac:spMkLst>
        </pc:spChg>
        <pc:spChg chg="add mod ord">
          <ac:chgData name="Eduard Deneke" userId="fffe470c-3f00-41be-933d-4346fd1c33a6" providerId="ADAL" clId="{97222150-39EE-42AD-BA98-FCA3AD6CCCDC}" dt="2019-09-25T20:36:55.843" v="166" actId="14100"/>
          <ac:spMkLst>
            <pc:docMk/>
            <pc:sldMk cId="3401248865" sldId="327"/>
            <ac:spMk id="18" creationId="{44DEF9CF-8A6B-41B4-BFDA-7A3115EF132B}"/>
          </ac:spMkLst>
        </pc:spChg>
        <pc:spChg chg="mod">
          <ac:chgData name="Eduard Deneke" userId="fffe470c-3f00-41be-933d-4346fd1c33a6" providerId="ADAL" clId="{97222150-39EE-42AD-BA98-FCA3AD6CCCDC}" dt="2019-09-25T20:35:02.940" v="154" actId="1036"/>
          <ac:spMkLst>
            <pc:docMk/>
            <pc:sldMk cId="3401248865" sldId="327"/>
            <ac:spMk id="21" creationId="{00000000-0000-0000-0000-000000000000}"/>
          </ac:spMkLst>
        </pc:spChg>
        <pc:spChg chg="mod">
          <ac:chgData name="Eduard Deneke" userId="fffe470c-3f00-41be-933d-4346fd1c33a6" providerId="ADAL" clId="{97222150-39EE-42AD-BA98-FCA3AD6CCCDC}" dt="2019-09-25T20:35:02.940" v="154" actId="1036"/>
          <ac:spMkLst>
            <pc:docMk/>
            <pc:sldMk cId="3401248865" sldId="327"/>
            <ac:spMk id="27" creationId="{1DDCC848-0043-473B-B714-59E7D4115F74}"/>
          </ac:spMkLst>
        </pc:spChg>
        <pc:spChg chg="mod">
          <ac:chgData name="Eduard Deneke" userId="fffe470c-3f00-41be-933d-4346fd1c33a6" providerId="ADAL" clId="{97222150-39EE-42AD-BA98-FCA3AD6CCCDC}" dt="2019-09-26T17:04:01.832" v="419" actId="20577"/>
          <ac:spMkLst>
            <pc:docMk/>
            <pc:sldMk cId="3401248865" sldId="327"/>
            <ac:spMk id="28" creationId="{00000000-0000-0000-0000-000000000000}"/>
          </ac:spMkLst>
        </pc:spChg>
        <pc:spChg chg="add mod">
          <ac:chgData name="Eduard Deneke" userId="fffe470c-3f00-41be-933d-4346fd1c33a6" providerId="ADAL" clId="{97222150-39EE-42AD-BA98-FCA3AD6CCCDC}" dt="2019-09-25T20:39:08.625" v="202" actId="14100"/>
          <ac:spMkLst>
            <pc:docMk/>
            <pc:sldMk cId="3401248865" sldId="327"/>
            <ac:spMk id="30" creationId="{AA49A26C-8277-4A65-8692-25D7B34C6DFD}"/>
          </ac:spMkLst>
        </pc:spChg>
        <pc:spChg chg="mod">
          <ac:chgData name="Eduard Deneke" userId="fffe470c-3f00-41be-933d-4346fd1c33a6" providerId="ADAL" clId="{97222150-39EE-42AD-BA98-FCA3AD6CCCDC}" dt="2019-09-25T20:35:02.940" v="154" actId="1036"/>
          <ac:spMkLst>
            <pc:docMk/>
            <pc:sldMk cId="3401248865" sldId="327"/>
            <ac:spMk id="40" creationId="{2AE8ECD9-1149-4294-BC17-D298A527CED9}"/>
          </ac:spMkLst>
        </pc:spChg>
        <pc:spChg chg="mod">
          <ac:chgData name="Eduard Deneke" userId="fffe470c-3f00-41be-933d-4346fd1c33a6" providerId="ADAL" clId="{97222150-39EE-42AD-BA98-FCA3AD6CCCDC}" dt="2019-09-25T20:35:02.940" v="154" actId="1036"/>
          <ac:spMkLst>
            <pc:docMk/>
            <pc:sldMk cId="3401248865" sldId="327"/>
            <ac:spMk id="42" creationId="{8AEE626D-1FE8-4982-B4B1-D8894BD7D2EC}"/>
          </ac:spMkLst>
        </pc:spChg>
        <pc:spChg chg="del">
          <ac:chgData name="Eduard Deneke" userId="fffe470c-3f00-41be-933d-4346fd1c33a6" providerId="ADAL" clId="{97222150-39EE-42AD-BA98-FCA3AD6CCCDC}" dt="2019-09-25T20:30:19.256" v="4" actId="478"/>
          <ac:spMkLst>
            <pc:docMk/>
            <pc:sldMk cId="3401248865" sldId="327"/>
            <ac:spMk id="91" creationId="{D35A0438-5715-4740-8665-86B3A8801EBF}"/>
          </ac:spMkLst>
        </pc:spChg>
        <pc:picChg chg="add del mod">
          <ac:chgData name="Eduard Deneke" userId="fffe470c-3f00-41be-933d-4346fd1c33a6" providerId="ADAL" clId="{97222150-39EE-42AD-BA98-FCA3AD6CCCDC}" dt="2019-09-25T20:36:31.657" v="156" actId="478"/>
          <ac:picMkLst>
            <pc:docMk/>
            <pc:sldMk cId="3401248865" sldId="327"/>
            <ac:picMk id="2" creationId="{349173E5-E1C7-4AE5-9240-DA20D5281866}"/>
          </ac:picMkLst>
        </pc:picChg>
        <pc:picChg chg="mod ord">
          <ac:chgData name="Eduard Deneke" userId="fffe470c-3f00-41be-933d-4346fd1c33a6" providerId="ADAL" clId="{97222150-39EE-42AD-BA98-FCA3AD6CCCDC}" dt="2019-09-25T20:35:02.940" v="154" actId="1036"/>
          <ac:picMkLst>
            <pc:docMk/>
            <pc:sldMk cId="3401248865" sldId="327"/>
            <ac:picMk id="7" creationId="{F264706D-9202-489B-80AF-93BBBA3D7ECB}"/>
          </ac:picMkLst>
        </pc:picChg>
        <pc:picChg chg="add mod">
          <ac:chgData name="Eduard Deneke" userId="fffe470c-3f00-41be-933d-4346fd1c33a6" providerId="ADAL" clId="{97222150-39EE-42AD-BA98-FCA3AD6CCCDC}" dt="2019-09-25T20:37:12.326" v="169" actId="1076"/>
          <ac:picMkLst>
            <pc:docMk/>
            <pc:sldMk cId="3401248865" sldId="327"/>
            <ac:picMk id="10" creationId="{F42D1EC8-D403-4630-8F0E-9093731E96AD}"/>
          </ac:picMkLst>
        </pc:picChg>
        <pc:picChg chg="add mod">
          <ac:chgData name="Eduard Deneke" userId="fffe470c-3f00-41be-933d-4346fd1c33a6" providerId="ADAL" clId="{97222150-39EE-42AD-BA98-FCA3AD6CCCDC}" dt="2019-09-25T20:36:50.462" v="164" actId="1076"/>
          <ac:picMkLst>
            <pc:docMk/>
            <pc:sldMk cId="3401248865" sldId="327"/>
            <ac:picMk id="11" creationId="{775144AF-EF53-45A2-AAF0-B769BAFE8D30}"/>
          </ac:picMkLst>
        </pc:picChg>
        <pc:picChg chg="del">
          <ac:chgData name="Eduard Deneke" userId="fffe470c-3f00-41be-933d-4346fd1c33a6" providerId="ADAL" clId="{97222150-39EE-42AD-BA98-FCA3AD6CCCDC}" dt="2019-09-25T20:31:08.986" v="5" actId="478"/>
          <ac:picMkLst>
            <pc:docMk/>
            <pc:sldMk cId="3401248865" sldId="327"/>
            <ac:picMk id="19" creationId="{5F93B3EB-704A-4DA4-A58F-E5B6E2F1FC6F}"/>
          </ac:picMkLst>
        </pc:picChg>
        <pc:cxnChg chg="add mod ord">
          <ac:chgData name="Eduard Deneke" userId="fffe470c-3f00-41be-933d-4346fd1c33a6" providerId="ADAL" clId="{97222150-39EE-42AD-BA98-FCA3AD6CCCDC}" dt="2019-09-25T20:37:01.697" v="168" actId="14100"/>
          <ac:cxnSpMkLst>
            <pc:docMk/>
            <pc:sldMk cId="3401248865" sldId="327"/>
            <ac:cxnSpMk id="20" creationId="{A1DCDCB7-E832-4B38-9621-44A0A1C1EC35}"/>
          </ac:cxnSpMkLst>
        </pc:cxnChg>
        <pc:cxnChg chg="add mod">
          <ac:chgData name="Eduard Deneke" userId="fffe470c-3f00-41be-933d-4346fd1c33a6" providerId="ADAL" clId="{97222150-39EE-42AD-BA98-FCA3AD6CCCDC}" dt="2019-09-25T20:39:12.610" v="203" actId="14100"/>
          <ac:cxnSpMkLst>
            <pc:docMk/>
            <pc:sldMk cId="3401248865" sldId="327"/>
            <ac:cxnSpMk id="29" creationId="{C8490008-F3B9-4D37-A5D9-1743E9557143}"/>
          </ac:cxnSpMkLst>
        </pc:cxnChg>
        <pc:cxnChg chg="mod">
          <ac:chgData name="Eduard Deneke" userId="fffe470c-3f00-41be-933d-4346fd1c33a6" providerId="ADAL" clId="{97222150-39EE-42AD-BA98-FCA3AD6CCCDC}" dt="2019-09-25T20:35:02.940" v="154" actId="1036"/>
          <ac:cxnSpMkLst>
            <pc:docMk/>
            <pc:sldMk cId="3401248865" sldId="327"/>
            <ac:cxnSpMk id="33" creationId="{00000000-0000-0000-0000-000000000000}"/>
          </ac:cxnSpMkLst>
        </pc:cxnChg>
        <pc:cxnChg chg="del">
          <ac:chgData name="Eduard Deneke" userId="fffe470c-3f00-41be-933d-4346fd1c33a6" providerId="ADAL" clId="{97222150-39EE-42AD-BA98-FCA3AD6CCCDC}" dt="2019-09-25T20:30:17.532" v="3" actId="478"/>
          <ac:cxnSpMkLst>
            <pc:docMk/>
            <pc:sldMk cId="3401248865" sldId="327"/>
            <ac:cxnSpMk id="92" creationId="{3AA4A479-FB5E-4495-AB36-5ABDA802BB69}"/>
          </ac:cxnSpMkLst>
        </pc:cxnChg>
      </pc:sldChg>
      <pc:sldMasterChg chg="modSp">
        <pc:chgData name="Eduard Deneke" userId="fffe470c-3f00-41be-933d-4346fd1c33a6" providerId="ADAL" clId="{97222150-39EE-42AD-BA98-FCA3AD6CCCDC}" dt="2019-09-25T21:01:01.989" v="415" actId="20577"/>
        <pc:sldMasterMkLst>
          <pc:docMk/>
          <pc:sldMasterMk cId="2769120201" sldId="2147483660"/>
        </pc:sldMasterMkLst>
        <pc:spChg chg="mod">
          <ac:chgData name="Eduard Deneke" userId="fffe470c-3f00-41be-933d-4346fd1c33a6" providerId="ADAL" clId="{97222150-39EE-42AD-BA98-FCA3AD6CCCDC}" dt="2019-09-25T21:01:01.989" v="415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>
        <a:solidFill>
          <a:srgbClr val="DFE8F0"/>
        </a:solidFill>
      </dgm:spPr>
      <dgm:t>
        <a:bodyPr/>
        <a:lstStyle/>
        <a:p>
          <a:r>
            <a:rPr lang="en-US" b="1" dirty="0">
              <a:solidFill>
                <a:srgbClr val="294071"/>
              </a:solidFill>
            </a:rPr>
            <a:t>Select the Industry Code Based on the Supplier’s Business and Product</a:t>
          </a:r>
          <a:endParaRPr lang="en-US" dirty="0">
            <a:solidFill>
              <a:srgbClr val="294071"/>
            </a:solidFill>
          </a:endParaRP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Identify Data Sources for Financial and Manufacturing Information Related to Industry Code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Use Financial Data to Calculate Ratios for COGS, PBT, GSA &amp; Other Expenses</a:t>
          </a:r>
          <a:r>
            <a:rPr lang="en-US" b="1" dirty="0"/>
            <a:t>	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4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Use Manufacturing Data to Calculate Ratios for DM, DL, and MOH</a:t>
          </a: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4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4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4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4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4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4" custScaleX="130270">
        <dgm:presLayoutVars>
          <dgm:bulletEnabled val="1"/>
        </dgm:presLayoutVars>
      </dgm:prSet>
      <dgm:spPr/>
    </dgm:pt>
    <dgm:pt modelId="{40512E67-EEC1-46F9-9A73-D31D02786E22}" type="pres">
      <dgm:prSet presAssocID="{AAB4CF73-4B9B-4AA0-9074-16C2D2AE00A1}" presName="sp" presStyleCnt="0"/>
      <dgm:spPr/>
    </dgm:pt>
    <dgm:pt modelId="{AB13B87C-B0C0-4CFB-887F-5CA135075011}" type="pres">
      <dgm:prSet presAssocID="{7FCE83D9-631B-4420-BBFC-CA0AFA59F747}" presName="linNode" presStyleCnt="0"/>
      <dgm:spPr/>
    </dgm:pt>
    <dgm:pt modelId="{2639AEDE-6859-4E11-8204-43BAF1D89EF9}" type="pres">
      <dgm:prSet presAssocID="{7FCE83D9-631B-4420-BBFC-CA0AFA59F747}" presName="parentText" presStyleLbl="node1" presStyleIdx="3" presStyleCnt="4" custScaleX="40097">
        <dgm:presLayoutVars>
          <dgm:chMax val="1"/>
          <dgm:bulletEnabled val="1"/>
        </dgm:presLayoutVars>
      </dgm:prSet>
      <dgm:spPr/>
    </dgm:pt>
    <dgm:pt modelId="{DC8B7C8E-2596-42A3-9EC8-3C0F0902B542}" type="pres">
      <dgm:prSet presAssocID="{7FCE83D9-631B-4420-BBFC-CA0AFA59F747}" presName="descendantText" presStyleLbl="alignAccFollowNode1" presStyleIdx="3" presStyleCnt="4" custScaleX="130270">
        <dgm:presLayoutVars>
          <dgm:bulletEnabled val="1"/>
        </dgm:presLayoutVars>
      </dgm:prSet>
      <dgm:spPr/>
    </dgm:pt>
  </dgm:ptLst>
  <dgm:cxnLst>
    <dgm:cxn modelId="{9E41170A-4A8E-41CB-9AB8-2CACD21F91FC}" type="presOf" srcId="{D5197DDB-D5D2-499F-B255-CF7BB5AE2B43}" destId="{7DFE7FB1-56C2-4FE8-977E-803EFEB20831}" srcOrd="0" destOrd="0" presId="urn:microsoft.com/office/officeart/2005/8/layout/vList5"/>
    <dgm:cxn modelId="{5A1C590F-FB16-4646-923A-1E3769AA1DF2}" type="presOf" srcId="{F2881FB1-6580-4F21-A283-BFAA6F91D5D2}" destId="{61BA391A-C1A3-4C26-9905-BCC679A8D46D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38EF6864-DAAD-44C0-BF6C-BA01484DB032}" type="presOf" srcId="{6352CA33-6755-44BE-808F-400DA4CF80A7}" destId="{EA80A3C2-62BE-4159-AEC0-45C90F1FC31D}" srcOrd="0" destOrd="0" presId="urn:microsoft.com/office/officeart/2005/8/layout/vList5"/>
    <dgm:cxn modelId="{BD197651-E97D-4C37-A14F-89EDD0538623}" type="presOf" srcId="{DB9FB862-4759-4D6A-84F3-01524B92723B}" destId="{DC8B7C8E-2596-42A3-9EC8-3C0F0902B542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6BBCD74-A16E-4795-B58C-E95039D41689}" type="presOf" srcId="{9614A323-64B1-4077-A841-022051EC749A}" destId="{A60520D8-37DB-4FB8-BD82-6A2EB5B7DB22}" srcOrd="0" destOrd="0" presId="urn:microsoft.com/office/officeart/2005/8/layout/vList5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054DDAE7-5877-463A-BD94-B8950D85A1C2}" type="presOf" srcId="{9D72CDD3-5859-43DB-BD75-0C3C30E3DE62}" destId="{11F5BF76-220E-49DB-A754-25CDFEDCFD30}" srcOrd="0" destOrd="0" presId="urn:microsoft.com/office/officeart/2005/8/layout/vList5"/>
    <dgm:cxn modelId="{FAEE88EC-2CE5-438D-96B9-BB4A0D1232F5}" type="presOf" srcId="{7FCE83D9-631B-4420-BBFC-CA0AFA59F747}" destId="{2639AEDE-6859-4E11-8204-43BAF1D89EF9}" srcOrd="0" destOrd="0" presId="urn:microsoft.com/office/officeart/2005/8/layout/vList5"/>
    <dgm:cxn modelId="{37CEACF9-2D69-4574-9DA5-382F07DB174F}" type="presOf" srcId="{00C18FBF-3FF5-4C16-97CF-AF03740D7AB6}" destId="{63A580CE-5140-4AC1-B88E-97938524B8F2}" srcOrd="0" destOrd="0" presId="urn:microsoft.com/office/officeart/2005/8/layout/vList5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5FA75BFE-D0D9-4D97-8471-1A291092E650}" type="presOf" srcId="{B4F1B46E-22B2-4721-950C-8704487586DC}" destId="{79B8FC0C-79CB-4C19-8E0D-2B6A33327750}" srcOrd="0" destOrd="0" presId="urn:microsoft.com/office/officeart/2005/8/layout/vList5"/>
    <dgm:cxn modelId="{ABE5054C-9BB5-458C-8C63-D36C64A33B7A}" type="presParOf" srcId="{63A580CE-5140-4AC1-B88E-97938524B8F2}" destId="{12031DAE-5E2E-4F47-9AF9-0A41C3382A60}" srcOrd="0" destOrd="0" presId="urn:microsoft.com/office/officeart/2005/8/layout/vList5"/>
    <dgm:cxn modelId="{A321A6CA-1FEE-4E3C-B090-3D3D3D9AF46E}" type="presParOf" srcId="{12031DAE-5E2E-4F47-9AF9-0A41C3382A60}" destId="{79B8FC0C-79CB-4C19-8E0D-2B6A33327750}" srcOrd="0" destOrd="0" presId="urn:microsoft.com/office/officeart/2005/8/layout/vList5"/>
    <dgm:cxn modelId="{9DE2D391-8F06-4567-9F32-795A0028EE89}" type="presParOf" srcId="{12031DAE-5E2E-4F47-9AF9-0A41C3382A60}" destId="{11F5BF76-220E-49DB-A754-25CDFEDCFD30}" srcOrd="1" destOrd="0" presId="urn:microsoft.com/office/officeart/2005/8/layout/vList5"/>
    <dgm:cxn modelId="{9F16175D-824E-4BC7-8575-91EA75BF2BED}" type="presParOf" srcId="{63A580CE-5140-4AC1-B88E-97938524B8F2}" destId="{8247F90F-EBBD-4364-BE30-FF1A4D54BE94}" srcOrd="1" destOrd="0" presId="urn:microsoft.com/office/officeart/2005/8/layout/vList5"/>
    <dgm:cxn modelId="{BC64ABF9-B2B3-4EA6-BCB8-BE13FB7492D6}" type="presParOf" srcId="{63A580CE-5140-4AC1-B88E-97938524B8F2}" destId="{977B95BB-1DE7-40D3-A333-5E40B1479482}" srcOrd="2" destOrd="0" presId="urn:microsoft.com/office/officeart/2005/8/layout/vList5"/>
    <dgm:cxn modelId="{2BF3B2EE-FB9E-459E-8236-6E106AEB0E3E}" type="presParOf" srcId="{977B95BB-1DE7-40D3-A333-5E40B1479482}" destId="{61BA391A-C1A3-4C26-9905-BCC679A8D46D}" srcOrd="0" destOrd="0" presId="urn:microsoft.com/office/officeart/2005/8/layout/vList5"/>
    <dgm:cxn modelId="{53A4D96E-F798-4F73-BB70-665490D2DB9B}" type="presParOf" srcId="{977B95BB-1DE7-40D3-A333-5E40B1479482}" destId="{7DFE7FB1-56C2-4FE8-977E-803EFEB20831}" srcOrd="1" destOrd="0" presId="urn:microsoft.com/office/officeart/2005/8/layout/vList5"/>
    <dgm:cxn modelId="{AF1DB184-3A99-42CF-BAC5-31BC98BE241F}" type="presParOf" srcId="{63A580CE-5140-4AC1-B88E-97938524B8F2}" destId="{E7C6123D-2FF3-4C04-94B4-09E92A2D906D}" srcOrd="3" destOrd="0" presId="urn:microsoft.com/office/officeart/2005/8/layout/vList5"/>
    <dgm:cxn modelId="{D5DA523F-E411-4B77-974A-15990A4D9B2B}" type="presParOf" srcId="{63A580CE-5140-4AC1-B88E-97938524B8F2}" destId="{EEEF210A-895F-4647-8AD9-D8AA3E7F08D7}" srcOrd="4" destOrd="0" presId="urn:microsoft.com/office/officeart/2005/8/layout/vList5"/>
    <dgm:cxn modelId="{61EEAFD7-F817-413F-A9FC-27E38F1A8902}" type="presParOf" srcId="{EEEF210A-895F-4647-8AD9-D8AA3E7F08D7}" destId="{EA80A3C2-62BE-4159-AEC0-45C90F1FC31D}" srcOrd="0" destOrd="0" presId="urn:microsoft.com/office/officeart/2005/8/layout/vList5"/>
    <dgm:cxn modelId="{C9458339-FA3E-48BE-A4EF-F0B2BF5D38E0}" type="presParOf" srcId="{EEEF210A-895F-4647-8AD9-D8AA3E7F08D7}" destId="{A60520D8-37DB-4FB8-BD82-6A2EB5B7DB22}" srcOrd="1" destOrd="0" presId="urn:microsoft.com/office/officeart/2005/8/layout/vList5"/>
    <dgm:cxn modelId="{608B0D6C-B272-4727-96AA-8CA55556D570}" type="presParOf" srcId="{63A580CE-5140-4AC1-B88E-97938524B8F2}" destId="{40512E67-EEC1-46F9-9A73-D31D02786E22}" srcOrd="5" destOrd="0" presId="urn:microsoft.com/office/officeart/2005/8/layout/vList5"/>
    <dgm:cxn modelId="{974F6635-BA79-4066-871C-766818C52A93}" type="presParOf" srcId="{63A580CE-5140-4AC1-B88E-97938524B8F2}" destId="{AB13B87C-B0C0-4CFB-887F-5CA135075011}" srcOrd="6" destOrd="0" presId="urn:microsoft.com/office/officeart/2005/8/layout/vList5"/>
    <dgm:cxn modelId="{CAEB0AE9-FE51-470E-974E-7F5A0261BADA}" type="presParOf" srcId="{AB13B87C-B0C0-4CFB-887F-5CA135075011}" destId="{2639AEDE-6859-4E11-8204-43BAF1D89EF9}" srcOrd="0" destOrd="0" presId="urn:microsoft.com/office/officeart/2005/8/layout/vList5"/>
    <dgm:cxn modelId="{27CE8A06-94C0-4878-9AD7-65E64928965D}" type="presParOf" srcId="{AB13B87C-B0C0-4CFB-887F-5CA135075011}" destId="{DC8B7C8E-2596-42A3-9EC8-3C0F0902B5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374001" y="-3691860"/>
          <a:ext cx="848504" cy="8448761"/>
        </a:xfrm>
        <a:prstGeom prst="round2SameRect">
          <a:avLst/>
        </a:prstGeom>
        <a:solidFill>
          <a:srgbClr val="DFE8F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Select the Industry Code Based on the Supplier’s Business and Product</a:t>
          </a:r>
          <a:endParaRPr lang="en-US" sz="2400" kern="1200" dirty="0">
            <a:solidFill>
              <a:srgbClr val="294071"/>
            </a:solidFill>
          </a:endParaRPr>
        </a:p>
      </dsp:txBody>
      <dsp:txXfrm rot="-5400000">
        <a:off x="1573873" y="149689"/>
        <a:ext cx="8407340" cy="765662"/>
      </dsp:txXfrm>
    </dsp:sp>
    <dsp:sp modelId="{79B8FC0C-79CB-4C19-8E0D-2B6A33327750}">
      <dsp:nvSpPr>
        <dsp:cNvPr id="0" name=""/>
        <dsp:cNvSpPr/>
      </dsp:nvSpPr>
      <dsp:spPr>
        <a:xfrm>
          <a:off x="111079" y="2205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1</a:t>
          </a:r>
        </a:p>
      </dsp:txBody>
      <dsp:txXfrm>
        <a:off x="162855" y="53981"/>
        <a:ext cx="1359241" cy="957078"/>
      </dsp:txXfrm>
    </dsp:sp>
    <dsp:sp modelId="{7DFE7FB1-56C2-4FE8-977E-803EFEB20831}">
      <dsp:nvSpPr>
        <dsp:cNvPr id="0" name=""/>
        <dsp:cNvSpPr/>
      </dsp:nvSpPr>
      <dsp:spPr>
        <a:xfrm rot="5400000">
          <a:off x="5374001" y="-2578197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Identify Data Sources for Financial and Manufacturing Information Related to Industry Code</a:t>
          </a:r>
        </a:p>
      </dsp:txBody>
      <dsp:txXfrm rot="-5400000">
        <a:off x="1573873" y="1263352"/>
        <a:ext cx="8407340" cy="765662"/>
      </dsp:txXfrm>
    </dsp:sp>
    <dsp:sp modelId="{61BA391A-C1A3-4C26-9905-BCC679A8D46D}">
      <dsp:nvSpPr>
        <dsp:cNvPr id="0" name=""/>
        <dsp:cNvSpPr/>
      </dsp:nvSpPr>
      <dsp:spPr>
        <a:xfrm>
          <a:off x="111079" y="1115867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2</a:t>
          </a:r>
        </a:p>
      </dsp:txBody>
      <dsp:txXfrm>
        <a:off x="162855" y="1167643"/>
        <a:ext cx="1359241" cy="957078"/>
      </dsp:txXfrm>
    </dsp:sp>
    <dsp:sp modelId="{A60520D8-37DB-4FB8-BD82-6A2EB5B7DB22}">
      <dsp:nvSpPr>
        <dsp:cNvPr id="0" name=""/>
        <dsp:cNvSpPr/>
      </dsp:nvSpPr>
      <dsp:spPr>
        <a:xfrm rot="5400000">
          <a:off x="5374001" y="-1464535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Use Financial Data to Calculate Ratios for COGS, PBT, GSA &amp; Other Expenses</a:t>
          </a:r>
          <a:r>
            <a:rPr lang="en-US" sz="2400" b="1" kern="1200" dirty="0"/>
            <a:t>	</a:t>
          </a:r>
        </a:p>
      </dsp:txBody>
      <dsp:txXfrm rot="-5400000">
        <a:off x="1573873" y="2377014"/>
        <a:ext cx="8407340" cy="765662"/>
      </dsp:txXfrm>
    </dsp:sp>
    <dsp:sp modelId="{EA80A3C2-62BE-4159-AEC0-45C90F1FC31D}">
      <dsp:nvSpPr>
        <dsp:cNvPr id="0" name=""/>
        <dsp:cNvSpPr/>
      </dsp:nvSpPr>
      <dsp:spPr>
        <a:xfrm>
          <a:off x="111079" y="2229529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3</a:t>
          </a:r>
        </a:p>
      </dsp:txBody>
      <dsp:txXfrm>
        <a:off x="162855" y="2281305"/>
        <a:ext cx="1359241" cy="957078"/>
      </dsp:txXfrm>
    </dsp:sp>
    <dsp:sp modelId="{DC8B7C8E-2596-42A3-9EC8-3C0F0902B542}">
      <dsp:nvSpPr>
        <dsp:cNvPr id="0" name=""/>
        <dsp:cNvSpPr/>
      </dsp:nvSpPr>
      <dsp:spPr>
        <a:xfrm rot="5400000">
          <a:off x="5374001" y="-350873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Use Manufacturing Data to Calculate Ratios for DM, DL, and MOH</a:t>
          </a:r>
        </a:p>
      </dsp:txBody>
      <dsp:txXfrm rot="-5400000">
        <a:off x="1573873" y="3490676"/>
        <a:ext cx="8407340" cy="765662"/>
      </dsp:txXfrm>
    </dsp:sp>
    <dsp:sp modelId="{2639AEDE-6859-4E11-8204-43BAF1D89EF9}">
      <dsp:nvSpPr>
        <dsp:cNvPr id="0" name=""/>
        <dsp:cNvSpPr/>
      </dsp:nvSpPr>
      <dsp:spPr>
        <a:xfrm>
          <a:off x="111079" y="3343192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4</a:t>
          </a:r>
        </a:p>
      </dsp:txBody>
      <dsp:txXfrm>
        <a:off x="162855" y="3394968"/>
        <a:ext cx="1359241" cy="95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17-10-2022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085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744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121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2022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naic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.gov/edgar.shtml" TargetMode="External"/><Relationship Id="rId2" Type="http://schemas.openxmlformats.org/officeDocument/2006/relationships/hyperlink" Target="http://www.census.gov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 Build an Industry Cost Profile (ICP) for a product in the U.S.A.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725636"/>
              </p:ext>
            </p:extLst>
          </p:nvPr>
        </p:nvGraphicFramePr>
        <p:xfrm>
          <a:off x="1347787" y="1447800"/>
          <a:ext cx="10133714" cy="44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21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7B41895-7E21-4DBB-884F-A41EE02DE653}"/>
              </a:ext>
            </a:extLst>
          </p:cNvPr>
          <p:cNvGrpSpPr/>
          <p:nvPr/>
        </p:nvGrpSpPr>
        <p:grpSpPr>
          <a:xfrm>
            <a:off x="4001292" y="1943739"/>
            <a:ext cx="5654763" cy="3318891"/>
            <a:chOff x="3950029" y="1198693"/>
            <a:chExt cx="5654763" cy="33188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5E358F-D10C-456D-B5D3-19BC4FFD2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0029" y="1198693"/>
              <a:ext cx="5645658" cy="3318891"/>
            </a:xfrm>
            <a:prstGeom prst="rect">
              <a:avLst/>
            </a:prstGeom>
          </p:spPr>
        </p:pic>
        <p:sp>
          <p:nvSpPr>
            <p:cNvPr id="52" name="Rounded Rectangle 51"/>
            <p:cNvSpPr/>
            <p:nvPr/>
          </p:nvSpPr>
          <p:spPr>
            <a:xfrm>
              <a:off x="4026952" y="2098895"/>
              <a:ext cx="5577840" cy="142171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19050">
                  <a:solidFill>
                    <a:srgbClr val="CD6525"/>
                  </a:solidFill>
                </a:ln>
                <a:noFill/>
              </a:endParaRPr>
            </a:p>
          </p:txBody>
        </p:sp>
        <p:sp>
          <p:nvSpPr>
            <p:cNvPr id="22" name="Rounded Rectangle 51">
              <a:extLst>
                <a:ext uri="{FF2B5EF4-FFF2-40B4-BE49-F238E27FC236}">
                  <a16:creationId xmlns:a16="http://schemas.microsoft.com/office/drawing/2014/main" id="{454CEE5F-4C3B-446C-AA18-1732FB9D4F60}"/>
                </a:ext>
              </a:extLst>
            </p:cNvPr>
            <p:cNvSpPr/>
            <p:nvPr/>
          </p:nvSpPr>
          <p:spPr>
            <a:xfrm>
              <a:off x="4014787" y="3210629"/>
              <a:ext cx="5577840" cy="142171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19050">
                  <a:solidFill>
                    <a:srgbClr val="CD6525"/>
                  </a:solidFill>
                </a:ln>
                <a:noFill/>
              </a:endParaRPr>
            </a:p>
          </p:txBody>
        </p:sp>
        <p:sp>
          <p:nvSpPr>
            <p:cNvPr id="23" name="Rounded Rectangle 51">
              <a:extLst>
                <a:ext uri="{FF2B5EF4-FFF2-40B4-BE49-F238E27FC236}">
                  <a16:creationId xmlns:a16="http://schemas.microsoft.com/office/drawing/2014/main" id="{78DC7BE6-1A3C-4F4D-8A9B-E0F59511DB52}"/>
                </a:ext>
              </a:extLst>
            </p:cNvPr>
            <p:cNvSpPr/>
            <p:nvPr/>
          </p:nvSpPr>
          <p:spPr>
            <a:xfrm>
              <a:off x="4014787" y="3429000"/>
              <a:ext cx="5577840" cy="142171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19050">
                  <a:solidFill>
                    <a:srgbClr val="CD6525"/>
                  </a:solidFill>
                </a:ln>
                <a:noFill/>
              </a:endParaRPr>
            </a:p>
          </p:txBody>
        </p:sp>
        <p:sp>
          <p:nvSpPr>
            <p:cNvPr id="24" name="Rounded Rectangle 51">
              <a:extLst>
                <a:ext uri="{FF2B5EF4-FFF2-40B4-BE49-F238E27FC236}">
                  <a16:creationId xmlns:a16="http://schemas.microsoft.com/office/drawing/2014/main" id="{5BA8D779-1AE1-4AEC-AD48-102B879F55B4}"/>
                </a:ext>
              </a:extLst>
            </p:cNvPr>
            <p:cNvSpPr/>
            <p:nvPr/>
          </p:nvSpPr>
          <p:spPr>
            <a:xfrm>
              <a:off x="4014787" y="4335087"/>
              <a:ext cx="5577840" cy="142171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19050">
                  <a:solidFill>
                    <a:srgbClr val="CD6525"/>
                  </a:solidFill>
                </a:ln>
                <a:noFill/>
              </a:endParaRPr>
            </a:p>
          </p:txBody>
        </p:sp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A4B07BFF-818C-4A80-A558-39DD95C83257}"/>
                </a:ext>
              </a:extLst>
            </p:cNvPr>
            <p:cNvSpPr/>
            <p:nvPr/>
          </p:nvSpPr>
          <p:spPr>
            <a:xfrm>
              <a:off x="4014787" y="4125029"/>
              <a:ext cx="5577840" cy="142171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19050">
                  <a:solidFill>
                    <a:srgbClr val="CD6525"/>
                  </a:solidFill>
                </a:ln>
                <a:noFill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Record figures for:</a:t>
            </a:r>
          </a:p>
          <a:p>
            <a:pPr marL="0" lvl="1">
              <a:buClr>
                <a:schemeClr val="bg1"/>
              </a:buClr>
            </a:pPr>
            <a:r>
              <a:rPr lang="en-IN" dirty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Sales, value of shipments, or revenue</a:t>
            </a:r>
          </a:p>
          <a:p>
            <a:pPr marL="0" lvl="1">
              <a:buClr>
                <a:schemeClr val="bg1"/>
              </a:buClr>
            </a:pPr>
            <a:r>
              <a:rPr lang="en-IN" dirty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Production and/or development and exploration workers annual wages</a:t>
            </a:r>
          </a:p>
          <a:p>
            <a:pPr marL="0" lvl="1">
              <a:buClr>
                <a:schemeClr val="bg1"/>
              </a:buClr>
            </a:pPr>
            <a:r>
              <a:rPr lang="en-IN" dirty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Total cost of supplies and/or materials</a:t>
            </a: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chemeClr val="bg1"/>
              </a:buClr>
            </a:pPr>
            <a:r>
              <a:rPr lang="en-IN" dirty="0">
                <a:solidFill>
                  <a:schemeClr val="bg1"/>
                </a:solidFill>
              </a:rPr>
              <a:t>- Cost of purchased fuels consumed</a:t>
            </a:r>
          </a:p>
          <a:p>
            <a:pPr marL="0" lvl="1">
              <a:buClr>
                <a:schemeClr val="bg1"/>
              </a:buClr>
            </a:pPr>
            <a:r>
              <a:rPr lang="en-IN" dirty="0">
                <a:solidFill>
                  <a:schemeClr val="bg1"/>
                </a:solidFill>
              </a:rPr>
              <a:t>- Cost of purchased electricity</a:t>
            </a: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8" name="Rounded Rectangle 37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161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1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sp>
        <p:nvSpPr>
          <p:cNvPr id="13" name="Rounded Rectangle 20"/>
          <p:cNvSpPr/>
          <p:nvPr/>
        </p:nvSpPr>
        <p:spPr>
          <a:xfrm>
            <a:off x="4090987" y="1676400"/>
            <a:ext cx="6400800" cy="39624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Remove </a:t>
            </a:r>
            <a:r>
              <a:rPr lang="en-IN" sz="2000" i="1" dirty="0">
                <a:solidFill>
                  <a:schemeClr val="bg1"/>
                </a:solidFill>
              </a:rPr>
              <a:t>Cost of purchased electricity and Cost of purchased fuels </a:t>
            </a:r>
            <a:r>
              <a:rPr lang="en-IN" sz="2000" dirty="0">
                <a:solidFill>
                  <a:schemeClr val="bg1"/>
                </a:solidFill>
              </a:rPr>
              <a:t>from Total cost of materials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Calculate the DM ratio as percentage of Total value of shipments (We use this value for Total Sales)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353253"/>
              </p:ext>
            </p:extLst>
          </p:nvPr>
        </p:nvGraphicFramePr>
        <p:xfrm>
          <a:off x="4167187" y="1905000"/>
          <a:ext cx="6261100" cy="34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Total c</a:t>
                      </a:r>
                      <a:r>
                        <a:rPr kumimoji="0" lang="en-US" sz="19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st of supplies / materials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47,012,662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less</a:t>
                      </a:r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 Cost of purchased electricity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88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1,612,916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less</a:t>
                      </a:r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 Cost purchased fuels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88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266,500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Cost of Materials (adjusted)</a:t>
                      </a:r>
                      <a:endParaRPr lang="en-US" sz="19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45,133,246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dirty="0">
                          <a:effectLst/>
                        </a:rPr>
                        <a:t> </a:t>
                      </a:r>
                      <a:endParaRPr lang="en-US" sz="19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Cost of materials (adjusted)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u="none" strike="noStrike" dirty="0">
                          <a:solidFill>
                            <a:srgbClr val="294071"/>
                          </a:solidFill>
                          <a:effectLst/>
                        </a:rPr>
                        <a:t>45,133,246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Sales, value of shipments</a:t>
                      </a:r>
                      <a:r>
                        <a:rPr lang="en-US" sz="1900" u="none" strike="noStrike" baseline="0" dirty="0">
                          <a:solidFill>
                            <a:srgbClr val="294071"/>
                          </a:solidFill>
                          <a:effectLst/>
                        </a:rPr>
                        <a:t>, or revenues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99,332,628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Direct Material (DM)</a:t>
                      </a:r>
                      <a:endParaRPr lang="en-US" sz="19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45.4%</a:t>
                      </a:r>
                      <a:endParaRPr lang="en-US" sz="19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" name="Picture 17" descr="http://i.stack.imgur.com/FYZp8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428" y="4236720"/>
            <a:ext cx="171450" cy="17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traight Connector 18"/>
          <p:cNvCxnSpPr/>
          <p:nvPr/>
        </p:nvCxnSpPr>
        <p:spPr>
          <a:xfrm>
            <a:off x="4319587" y="3352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19587" y="47244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inus 6"/>
          <p:cNvSpPr/>
          <p:nvPr/>
        </p:nvSpPr>
        <p:spPr>
          <a:xfrm>
            <a:off x="8916360" y="2778255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Minus 30"/>
          <p:cNvSpPr/>
          <p:nvPr/>
        </p:nvSpPr>
        <p:spPr>
          <a:xfrm>
            <a:off x="8916360" y="3156585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6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Rounded Rectangle 20"/>
          <p:cNvSpPr/>
          <p:nvPr/>
        </p:nvSpPr>
        <p:spPr>
          <a:xfrm>
            <a:off x="4090987" y="1676400"/>
            <a:ext cx="6400800" cy="39624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sp>
        <p:nvSpPr>
          <p:cNvPr id="7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Calculate the DL ratio as percentage of Total value of shipments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Calculate MOH by deduction as follows: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105897"/>
              </p:ext>
            </p:extLst>
          </p:nvPr>
        </p:nvGraphicFramePr>
        <p:xfrm>
          <a:off x="4167187" y="1905000"/>
          <a:ext cx="6261100" cy="3333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Production workers</a:t>
                      </a:r>
                      <a:r>
                        <a:rPr lang="en-US" sz="1900" u="none" strike="noStrike" baseline="0" dirty="0">
                          <a:solidFill>
                            <a:srgbClr val="294071"/>
                          </a:solidFill>
                          <a:effectLst/>
                        </a:rPr>
                        <a:t> annual wages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10,813,972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Total</a:t>
                      </a:r>
                      <a:r>
                        <a:rPr lang="en-US" sz="1900" u="none" strike="noStrike" baseline="0" dirty="0">
                          <a:solidFill>
                            <a:srgbClr val="294071"/>
                          </a:solidFill>
                          <a:effectLst/>
                        </a:rPr>
                        <a:t> v</a:t>
                      </a:r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alue of shipments (Total</a:t>
                      </a:r>
                      <a:r>
                        <a:rPr lang="en-US" sz="1900" u="none" strike="noStrike" baseline="0" dirty="0">
                          <a:solidFill>
                            <a:srgbClr val="294071"/>
                          </a:solidFill>
                          <a:effectLst/>
                        </a:rPr>
                        <a:t> Sales)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99,332,628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10.9%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dirty="0">
                          <a:effectLst/>
                        </a:rPr>
                        <a:t> </a:t>
                      </a:r>
                      <a:endParaRPr lang="en-US" sz="19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Cost</a:t>
                      </a:r>
                      <a:r>
                        <a:rPr lang="en-US" sz="1900" baseline="0" dirty="0">
                          <a:solidFill>
                            <a:srgbClr val="294071"/>
                          </a:solidFill>
                        </a:rPr>
                        <a:t> of Goods Sold (COGS)</a:t>
                      </a:r>
                      <a:endParaRPr lang="en-US" sz="1900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82.2%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   </a:t>
                      </a:r>
                      <a:r>
                        <a:rPr lang="en-US" sz="1600" i="1" dirty="0">
                          <a:solidFill>
                            <a:srgbClr val="294071"/>
                          </a:solidFill>
                        </a:rPr>
                        <a:t>less </a:t>
                      </a:r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Direct Material (DM)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45.4%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   </a:t>
                      </a:r>
                      <a:r>
                        <a:rPr lang="en-US" sz="1600" i="1" dirty="0">
                          <a:solidFill>
                            <a:srgbClr val="294071"/>
                          </a:solidFill>
                        </a:rPr>
                        <a:t>less</a:t>
                      </a:r>
                      <a:r>
                        <a:rPr lang="en-US" sz="1900" baseline="0" dirty="0">
                          <a:solidFill>
                            <a:srgbClr val="294071"/>
                          </a:solidFill>
                        </a:rPr>
                        <a:t> </a:t>
                      </a:r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10.9%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294071"/>
                          </a:solidFill>
                        </a:rPr>
                        <a:t>Manufacturing</a:t>
                      </a:r>
                      <a:r>
                        <a:rPr lang="en-US" sz="1900" b="1" baseline="0" dirty="0">
                          <a:solidFill>
                            <a:srgbClr val="294071"/>
                          </a:solidFill>
                        </a:rPr>
                        <a:t> Overhead (MOH)</a:t>
                      </a:r>
                      <a:endParaRPr lang="en-US" sz="1900" b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294071"/>
                          </a:solidFill>
                        </a:rPr>
                        <a:t>25.9%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" name="Picture 10" descr="http://i.stack.imgur.com/FYZp8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7" y="2724148"/>
            <a:ext cx="171450" cy="171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3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319587" y="2971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19587" y="49530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inus 17"/>
          <p:cNvSpPr/>
          <p:nvPr/>
        </p:nvSpPr>
        <p:spPr>
          <a:xfrm>
            <a:off x="9326604" y="4383088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Minus 18"/>
          <p:cNvSpPr/>
          <p:nvPr/>
        </p:nvSpPr>
        <p:spPr>
          <a:xfrm>
            <a:off x="9326604" y="4724400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5"/>
          <p:cNvSpPr/>
          <p:nvPr/>
        </p:nvSpPr>
        <p:spPr>
          <a:xfrm>
            <a:off x="496023" y="4469538"/>
            <a:ext cx="2476500" cy="76988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i="1" dirty="0">
                <a:solidFill>
                  <a:schemeClr val="tx1"/>
                </a:solidFill>
              </a:rPr>
              <a:t>MOH = COGS – DM –DL</a:t>
            </a:r>
          </a:p>
        </p:txBody>
      </p:sp>
    </p:spTree>
    <p:extLst>
      <p:ext uri="{BB962C8B-B14F-4D97-AF65-F5344CB8AC3E}">
        <p14:creationId xmlns:p14="http://schemas.microsoft.com/office/powerpoint/2010/main" val="241785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62187" y="1905000"/>
            <a:ext cx="83820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13</a:t>
            </a:fld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341444"/>
              </p:ext>
            </p:extLst>
          </p:nvPr>
        </p:nvGraphicFramePr>
        <p:xfrm>
          <a:off x="2446338" y="2133600"/>
          <a:ext cx="7207249" cy="285750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4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45.4%</a:t>
                      </a:r>
                      <a:endParaRPr lang="en-US" sz="1100" b="0" i="1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25.9%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82.2%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GSA &amp; Other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9.4%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20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85824" y="2569753"/>
            <a:ext cx="26328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4071"/>
                </a:solidFill>
              </a:rPr>
              <a:t>Ratios calculated from U.S. government economic statistics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5824" y="3562350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4071"/>
                </a:solidFill>
              </a:rPr>
              <a:t>Ratios calculated from companies’ financial data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511940" y="2517327"/>
            <a:ext cx="312847" cy="87425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11" name="Right Brace 10"/>
          <p:cNvSpPr/>
          <p:nvPr/>
        </p:nvSpPr>
        <p:spPr>
          <a:xfrm>
            <a:off x="7511940" y="3466259"/>
            <a:ext cx="312847" cy="87425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43187" y="3429000"/>
            <a:ext cx="4495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3187" y="4343400"/>
            <a:ext cx="4495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4587" y="1444434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294071"/>
                </a:solidFill>
              </a:rPr>
              <a:t>Industry cost profile for “Plastics product manufacturing”</a:t>
            </a: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summary of ICP calculations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14</a:t>
            </a:fld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305161"/>
              </p:ext>
            </p:extLst>
          </p:nvPr>
        </p:nvGraphicFramePr>
        <p:xfrm>
          <a:off x="3252787" y="1600200"/>
          <a:ext cx="5486400" cy="1497330"/>
        </p:xfrm>
        <a:graphic>
          <a:graphicData uri="http://schemas.openxmlformats.org/drawingml/2006/table">
            <a:tbl>
              <a:tblPr/>
              <a:tblGrid>
                <a:gridCol w="99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Cost Element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of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Calculation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Order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(F - D - E) / G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C / G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MOH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COGS - DM - DL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18288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82.2%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GSA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9.4%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Total - COGS - 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8.4%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B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48306"/>
              </p:ext>
            </p:extLst>
          </p:nvPr>
        </p:nvGraphicFramePr>
        <p:xfrm>
          <a:off x="2033587" y="3657600"/>
          <a:ext cx="9144000" cy="2305050"/>
        </p:xfrm>
        <a:graphic>
          <a:graphicData uri="http://schemas.openxmlformats.org/drawingml/2006/table">
            <a:tbl>
              <a:tblPr/>
              <a:tblGrid>
                <a:gridCol w="37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5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43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SUMMARY OF DATA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Data point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Source</a:t>
                      </a:r>
                    </a:p>
                  </a:txBody>
                  <a:tcPr marL="18288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82.2%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Average of representative firm's financials</a:t>
                      </a:r>
                    </a:p>
                  </a:txBody>
                  <a:tcPr marL="27432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Profit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Before Tax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8.4%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Average of representative firm's financials</a:t>
                      </a:r>
                    </a:p>
                  </a:txBody>
                  <a:tcPr marL="27432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Production workers annual wages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10,813,972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U.S. Census Bureau, 2018 Annual Survey of Manufactures: NAICS 326199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Cost of purchased fuels consumed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266,500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U.S. Census Bureau, 2018 Annual Survey of Manufactures: NAICS 326199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Cost of purchased electricity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1,612,916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U.S. Census Bureau, 2018 Annual Survey of Manufactures: NAICS 326199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cost of supplies / materials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47,012,662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U.S. Census Bureau, 2018 Annual Survey of Manufactures: NAICS 326199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Sales, value of shipments, or revenues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94,674,120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U.S. Census Bureau, 2018 Annual Survey of Manufactures: NAICS 326199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86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F8BDFA-40A4-93BB-004B-049D26B8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268" y="1409700"/>
            <a:ext cx="8813363" cy="4343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Conduct a word search to find possible NAICS codes for the product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Select the NAICS code with the best match and record for later use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24587" y="3451123"/>
            <a:ext cx="3047999" cy="28267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700086" y="1881227"/>
            <a:ext cx="2209800" cy="66809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  <a:hlinkClick r:id="rId3"/>
              </a:rPr>
              <a:t>https://www.census.gov/naics/</a:t>
            </a:r>
            <a:endParaRPr lang="en-US" sz="2000" dirty="0">
              <a:solidFill>
                <a:srgbClr val="29407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86187" y="3048000"/>
            <a:ext cx="16764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61266" y="6245423"/>
            <a:ext cx="557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D6525"/>
                </a:solidFill>
              </a:rPr>
              <a:t>Tip: click on the code to view its full definition</a:t>
            </a:r>
          </a:p>
        </p:txBody>
      </p:sp>
      <p:cxnSp>
        <p:nvCxnSpPr>
          <p:cNvPr id="21" name="Straight Arrow Connector 20"/>
          <p:cNvCxnSpPr>
            <a:cxnSpLocks/>
            <a:endCxn id="10" idx="1"/>
          </p:cNvCxnSpPr>
          <p:nvPr/>
        </p:nvCxnSpPr>
        <p:spPr>
          <a:xfrm>
            <a:off x="2033587" y="3314700"/>
            <a:ext cx="17526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endCxn id="11" idx="1"/>
          </p:cNvCxnSpPr>
          <p:nvPr/>
        </p:nvCxnSpPr>
        <p:spPr>
          <a:xfrm flipV="1">
            <a:off x="2795587" y="3592462"/>
            <a:ext cx="3429000" cy="135715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86187" y="1828800"/>
            <a:ext cx="76962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764380"/>
              </p:ext>
            </p:extLst>
          </p:nvPr>
        </p:nvGraphicFramePr>
        <p:xfrm>
          <a:off x="3938587" y="1714500"/>
          <a:ext cx="7819719" cy="3479389"/>
        </p:xfrm>
        <a:graphic>
          <a:graphicData uri="http://schemas.openxmlformats.org/drawingml/2006/table">
            <a:tbl>
              <a:tblPr/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11061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L="110613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1226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GSA &amp; Other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U.S. Government economic statistics are found at: 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Financial data of companies can be found at: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8053387" y="2402555"/>
            <a:ext cx="3086101" cy="1021941"/>
          </a:xfrm>
          <a:prstGeom prst="rect">
            <a:avLst/>
          </a:prstGeom>
          <a:solidFill>
            <a:srgbClr val="DFE8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294071"/>
                </a:solidFill>
                <a:latin typeface="Cambria" panose="02040503050406030204" pitchFamily="18" charset="0"/>
              </a:rPr>
              <a:t>Manufacturing data</a:t>
            </a:r>
          </a:p>
          <a:p>
            <a:pPr algn="ctr"/>
            <a:r>
              <a:rPr lang="en-US" sz="2000" dirty="0">
                <a:solidFill>
                  <a:srgbClr val="294071"/>
                </a:solidFill>
                <a:latin typeface="Cambria" panose="02040503050406030204" pitchFamily="18" charset="0"/>
              </a:rPr>
              <a:t>Source: U.S. Government economic statistics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7984092" y="3488408"/>
            <a:ext cx="3086101" cy="1007391"/>
          </a:xfrm>
          <a:prstGeom prst="rect">
            <a:avLst/>
          </a:prstGeom>
          <a:solidFill>
            <a:srgbClr val="DFE8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294071"/>
                </a:solidFill>
                <a:latin typeface="Cambria" panose="02040503050406030204" pitchFamily="18" charset="0"/>
              </a:rPr>
              <a:t>Financial data</a:t>
            </a:r>
          </a:p>
          <a:p>
            <a:pPr algn="ctr"/>
            <a:r>
              <a:rPr lang="en-US" sz="2000" dirty="0">
                <a:solidFill>
                  <a:srgbClr val="294071"/>
                </a:solidFill>
                <a:latin typeface="Cambria" panose="02040503050406030204" pitchFamily="18" charset="0"/>
              </a:rPr>
              <a:t>Source: Financial reports of companies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Identify Data Sources for Financial and Manufacturing Information Related to Industry Code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2" name="Rounded Rectangle 1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  <p:sp>
        <p:nvSpPr>
          <p:cNvPr id="23" name="Right Brace 22"/>
          <p:cNvSpPr/>
          <p:nvPr/>
        </p:nvSpPr>
        <p:spPr>
          <a:xfrm>
            <a:off x="7603092" y="3303077"/>
            <a:ext cx="297895" cy="990600"/>
          </a:xfrm>
          <a:prstGeom prst="rightBrace">
            <a:avLst/>
          </a:prstGeom>
          <a:solidFill>
            <a:srgbClr val="DFE8F0"/>
          </a:solidFill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24" name="Right Brace 23"/>
          <p:cNvSpPr/>
          <p:nvPr/>
        </p:nvSpPr>
        <p:spPr>
          <a:xfrm>
            <a:off x="7603092" y="2152376"/>
            <a:ext cx="297895" cy="1086789"/>
          </a:xfrm>
          <a:prstGeom prst="rightBrace">
            <a:avLst/>
          </a:prstGeom>
          <a:solidFill>
            <a:srgbClr val="DFE8F0"/>
          </a:solidFill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090987" y="4443459"/>
            <a:ext cx="3352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90987" y="3308520"/>
            <a:ext cx="34290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509587" y="2667000"/>
            <a:ext cx="2133600" cy="491375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  <a:hlinkClick r:id="rId2"/>
              </a:rPr>
              <a:t>census.gov</a:t>
            </a:r>
            <a:endParaRPr lang="en-US" sz="2000" dirty="0">
              <a:solidFill>
                <a:srgbClr val="29407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1549" y="4443459"/>
            <a:ext cx="2133600" cy="744913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  <a:hlinkClick r:id="rId3"/>
              </a:rPr>
              <a:t>sec.gov/edgar.shtml</a:t>
            </a:r>
            <a:endParaRPr lang="en-US" sz="2000" dirty="0">
              <a:solidFill>
                <a:srgbClr val="29407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0987" y="5410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*You will use these data sources to express DM, DL, MOH, COGS, GSA &amp; Other Expenses and PBT as </a:t>
            </a:r>
            <a:r>
              <a:rPr lang="en-US" u="sng" dirty="0"/>
              <a:t>ratios</a:t>
            </a:r>
            <a:r>
              <a:rPr lang="en-US" dirty="0"/>
              <a:t>, in the form of percentages of Total Sales.</a:t>
            </a:r>
          </a:p>
        </p:txBody>
      </p: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From each firms’ Income Statement, use multiple year averages to calculate COGS, GSA &amp; Other Expenses and PBT.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Use as many firms as you judge necessary to get an accurate representation of the industry you are modelling.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0" name="Rounded Rectangle 19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Data to Calculate Ratios for COGS, PBT, GSA &amp; Other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37494" y="5008486"/>
            <a:ext cx="2307211" cy="82495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985412" y="5048665"/>
            <a:ext cx="2496975" cy="82254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tx1"/>
                </a:solidFill>
              </a:rPr>
              <a:t>GSA &amp; O. Exp. %  = Total sales (100%) – COGS % – PBT %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86187" y="1649973"/>
            <a:ext cx="7696200" cy="2965515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17970"/>
              </p:ext>
            </p:extLst>
          </p:nvPr>
        </p:nvGraphicFramePr>
        <p:xfrm>
          <a:off x="4471987" y="2030973"/>
          <a:ext cx="5848765" cy="2205990"/>
        </p:xfrm>
        <a:graphic>
          <a:graphicData uri="http://schemas.openxmlformats.org/drawingml/2006/table">
            <a:tbl>
              <a:tblPr/>
              <a:tblGrid>
                <a:gridCol w="20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81.7%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82.8%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83.6%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82.7%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GSA &amp; Other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9.2%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8.9%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9.5%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9.2%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9.1%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8.3%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6.9%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8.1%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Total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4624387" y="3631173"/>
            <a:ext cx="58674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90987" y="4251209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*Example firm operating in the Plastics Product Manufacturing Industry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0987" y="1765727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94071"/>
                </a:solidFill>
              </a:rPr>
              <a:t>Core Molding Technologies (CMT)*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86187" y="5147258"/>
                <a:ext cx="2358518" cy="462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𝐶𝑂𝐺𝑆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𝐶𝑂𝐺𝑆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187" y="5147258"/>
                <a:ext cx="2358518" cy="4626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6485444" y="5042441"/>
            <a:ext cx="2177543" cy="82495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37819" y="5147259"/>
                <a:ext cx="2148968" cy="462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𝑃𝐵𝑇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𝑃𝐵𝑇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819" y="5147259"/>
                <a:ext cx="2148968" cy="4626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786187" y="1828800"/>
            <a:ext cx="76962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Average the ratios of the selected firms to create your industry ratios.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927593"/>
              </p:ext>
            </p:extLst>
          </p:nvPr>
        </p:nvGraphicFramePr>
        <p:xfrm>
          <a:off x="4471987" y="2364105"/>
          <a:ext cx="6172199" cy="2205990"/>
        </p:xfrm>
        <a:graphic>
          <a:graphicData uri="http://schemas.openxmlformats.org/drawingml/2006/table">
            <a:tbl>
              <a:tblPr/>
              <a:tblGrid>
                <a:gridCol w="20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1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82.7%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82.2%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GSA &amp; Other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9.2%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 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9.4%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8.1%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 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 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8.4%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Total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Data to Calculate Ratios for COGS, PBT, GSA &amp; Other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3" name="Rounded Rectangle 12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624387" y="3964305"/>
            <a:ext cx="58674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14787" y="48768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*Example data for illustration purposes only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0987" y="2135505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94071"/>
                </a:solidFill>
              </a:rPr>
              <a:t>Selected firms in Plastics product manufacturing industry*</a:t>
            </a:r>
          </a:p>
        </p:txBody>
      </p:sp>
    </p:spTree>
    <p:extLst>
      <p:ext uri="{BB962C8B-B14F-4D97-AF65-F5344CB8AC3E}">
        <p14:creationId xmlns:p14="http://schemas.microsoft.com/office/powerpoint/2010/main" val="222490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8B5DA4-DFD3-EE8D-CE01-0F9779F3C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18" y="1113166"/>
            <a:ext cx="6280147" cy="2033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1130FF-AD70-DD4D-B249-E896F499C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2791305"/>
            <a:ext cx="4455350" cy="249475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84148AC-6EA4-4546-AC62-C227E3C93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415" y="4815059"/>
            <a:ext cx="2906278" cy="18594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2232EDC-8D9B-A9E3-2418-70A18EA3C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0310" y="4152521"/>
            <a:ext cx="2516993" cy="2789846"/>
          </a:xfrm>
          <a:prstGeom prst="rect">
            <a:avLst/>
          </a:prstGeom>
        </p:spPr>
      </p:pic>
      <p:sp>
        <p:nvSpPr>
          <p:cNvPr id="97" name="Rounded Rectangle 24">
            <a:extLst>
              <a:ext uri="{FF2B5EF4-FFF2-40B4-BE49-F238E27FC236}">
                <a16:creationId xmlns:a16="http://schemas.microsoft.com/office/drawing/2014/main" id="{B91FB85F-96C4-4559-8218-4CE07D390836}"/>
              </a:ext>
            </a:extLst>
          </p:cNvPr>
          <p:cNvSpPr/>
          <p:nvPr/>
        </p:nvSpPr>
        <p:spPr>
          <a:xfrm>
            <a:off x="9280310" y="5545999"/>
            <a:ext cx="2516994" cy="39760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85C898F-3E72-4A85-138A-108DBFC96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0310" y="2065446"/>
            <a:ext cx="3050188" cy="25984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3434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</a:t>
            </a:r>
            <a:r>
              <a:rPr lang="en-IN" sz="1600" i="1" dirty="0">
                <a:solidFill>
                  <a:schemeClr val="bg1"/>
                </a:solidFill>
              </a:rPr>
              <a:t>SURVEYS</a:t>
            </a:r>
            <a:r>
              <a:rPr lang="en-IN" sz="1600" dirty="0">
                <a:solidFill>
                  <a:schemeClr val="bg1"/>
                </a:solidFill>
              </a:rPr>
              <a:t> and click on </a:t>
            </a:r>
            <a:r>
              <a:rPr lang="en-IN" sz="1600" i="1" dirty="0">
                <a:solidFill>
                  <a:schemeClr val="bg1"/>
                </a:solidFill>
              </a:rPr>
              <a:t>Annual Survey of Manufactures (ASM)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</a:t>
            </a:r>
            <a:r>
              <a:rPr lang="en-IN" sz="1600" i="1" dirty="0">
                <a:solidFill>
                  <a:schemeClr val="bg1"/>
                </a:solidFill>
              </a:rPr>
              <a:t>Data </a:t>
            </a:r>
            <a:r>
              <a:rPr lang="en-IN" sz="1600" dirty="0">
                <a:solidFill>
                  <a:schemeClr val="bg1"/>
                </a:solidFill>
              </a:rPr>
              <a:t>and</a:t>
            </a:r>
            <a:r>
              <a:rPr lang="en-IN" sz="1600" i="1" dirty="0">
                <a:solidFill>
                  <a:schemeClr val="bg1"/>
                </a:solidFill>
              </a:rPr>
              <a:t> c</a:t>
            </a:r>
            <a:r>
              <a:rPr lang="en-IN" sz="1600" dirty="0">
                <a:solidFill>
                  <a:schemeClr val="bg1"/>
                </a:solidFill>
              </a:rPr>
              <a:t>lick on </a:t>
            </a:r>
            <a:r>
              <a:rPr lang="en-IN" sz="1600" i="1" dirty="0">
                <a:solidFill>
                  <a:schemeClr val="bg1"/>
                </a:solidFill>
              </a:rPr>
              <a:t>ASM Tables.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the ASM for the desired period and select “</a:t>
            </a:r>
            <a:r>
              <a:rPr lang="en-US" sz="1600" dirty="0">
                <a:solidFill>
                  <a:schemeClr val="bg1"/>
                </a:solidFill>
              </a:rPr>
              <a:t>2018-2020 - Statistics for Industry Groups and Industries</a:t>
            </a:r>
            <a:r>
              <a:rPr lang="en-IN" sz="1600" i="1" dirty="0">
                <a:solidFill>
                  <a:schemeClr val="bg1"/>
                </a:solidFill>
              </a:rPr>
              <a:t>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19787" y="1287946"/>
            <a:ext cx="1143000" cy="30011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Obtain the latest available Economic Census data from the US Bureau of Census for the industry of interest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42666" y="1946104"/>
            <a:ext cx="2324163" cy="599419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</a:rPr>
              <a:t>www.census.gov</a:t>
            </a: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2714103" y="1513479"/>
            <a:ext cx="3219009" cy="11802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  <a:stCxn id="21" idx="2"/>
            <a:endCxn id="27" idx="0"/>
          </p:cNvCxnSpPr>
          <p:nvPr/>
        </p:nvCxnSpPr>
        <p:spPr>
          <a:xfrm>
            <a:off x="6491287" y="1588063"/>
            <a:ext cx="837196" cy="83931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1DDCC848-0043-473B-B714-59E7D4115F74}"/>
              </a:ext>
            </a:extLst>
          </p:cNvPr>
          <p:cNvSpPr/>
          <p:nvPr/>
        </p:nvSpPr>
        <p:spPr>
          <a:xfrm>
            <a:off x="6586690" y="2427382"/>
            <a:ext cx="1483586" cy="20810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03181" y="4859182"/>
            <a:ext cx="816061" cy="2786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41" name="Straight Arrow Connector 40"/>
          <p:cNvCxnSpPr>
            <a:cxnSpLocks/>
            <a:stCxn id="27" idx="2"/>
            <a:endCxn id="25" idx="0"/>
          </p:cNvCxnSpPr>
          <p:nvPr/>
        </p:nvCxnSpPr>
        <p:spPr>
          <a:xfrm flipH="1">
            <a:off x="5211212" y="2635488"/>
            <a:ext cx="2117271" cy="22236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24">
            <a:extLst>
              <a:ext uri="{FF2B5EF4-FFF2-40B4-BE49-F238E27FC236}">
                <a16:creationId xmlns:a16="http://schemas.microsoft.com/office/drawing/2014/main" id="{2C7BABFC-E6D2-4C55-8CFD-53C907D4C66C}"/>
              </a:ext>
            </a:extLst>
          </p:cNvPr>
          <p:cNvSpPr/>
          <p:nvPr/>
        </p:nvSpPr>
        <p:spPr>
          <a:xfrm>
            <a:off x="9155376" y="3530840"/>
            <a:ext cx="3450066" cy="39301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827CFE4-B783-4782-9284-C7573701DE6A}"/>
              </a:ext>
            </a:extLst>
          </p:cNvPr>
          <p:cNvCxnSpPr>
            <a:cxnSpLocks/>
            <a:stCxn id="25" idx="3"/>
            <a:endCxn id="83" idx="1"/>
          </p:cNvCxnSpPr>
          <p:nvPr/>
        </p:nvCxnSpPr>
        <p:spPr>
          <a:xfrm flipV="1">
            <a:off x="5619242" y="3727350"/>
            <a:ext cx="3536134" cy="12711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AA4A479-FB5E-4495-AB36-5ABDA802BB69}"/>
              </a:ext>
            </a:extLst>
          </p:cNvPr>
          <p:cNvCxnSpPr>
            <a:cxnSpLocks/>
            <a:stCxn id="83" idx="2"/>
            <a:endCxn id="97" idx="0"/>
          </p:cNvCxnSpPr>
          <p:nvPr/>
        </p:nvCxnSpPr>
        <p:spPr>
          <a:xfrm flipH="1">
            <a:off x="10538807" y="3923859"/>
            <a:ext cx="341602" cy="16221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891CB9E-3271-4420-B2DB-685E58229B7C}"/>
              </a:ext>
            </a:extLst>
          </p:cNvPr>
          <p:cNvCxnSpPr>
            <a:cxnSpLocks/>
            <a:stCxn id="97" idx="1"/>
            <a:endCxn id="48" idx="3"/>
          </p:cNvCxnSpPr>
          <p:nvPr/>
        </p:nvCxnSpPr>
        <p:spPr>
          <a:xfrm flipH="1">
            <a:off x="7328482" y="5744800"/>
            <a:ext cx="1951828" cy="47825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24">
            <a:extLst>
              <a:ext uri="{FF2B5EF4-FFF2-40B4-BE49-F238E27FC236}">
                <a16:creationId xmlns:a16="http://schemas.microsoft.com/office/drawing/2014/main" id="{21897A49-45A9-4C90-8A86-87C97A0D2DD0}"/>
              </a:ext>
            </a:extLst>
          </p:cNvPr>
          <p:cNvSpPr/>
          <p:nvPr/>
        </p:nvSpPr>
        <p:spPr>
          <a:xfrm>
            <a:off x="5780711" y="6121517"/>
            <a:ext cx="1547771" cy="20308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7404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D10F31A0-4781-42E8-B9E3-D4D7F40A0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79" y="4170015"/>
            <a:ext cx="5420520" cy="231758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95D71FF-16EE-4C41-AAAC-0BC5B3E41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126" y="1235336"/>
            <a:ext cx="3109912" cy="25767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363969" y="1076416"/>
            <a:ext cx="2861537" cy="5248183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Remove the default filter (All available NAICS).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Enter the industry code of interest, or use keywords if unknown.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desired code(s) and click  </a:t>
            </a:r>
            <a:r>
              <a:rPr lang="en-IN" sz="1600" i="1" dirty="0">
                <a:solidFill>
                  <a:schemeClr val="bg1"/>
                </a:solidFill>
              </a:rPr>
              <a:t>Done</a:t>
            </a:r>
            <a:r>
              <a:rPr lang="en-IN" sz="1600" dirty="0">
                <a:solidFill>
                  <a:schemeClr val="bg1"/>
                </a:solidFill>
              </a:rPr>
              <a:t> in the top right of the table</a:t>
            </a:r>
            <a:r>
              <a:rPr lang="en-IN" sz="1600" i="1" dirty="0">
                <a:solidFill>
                  <a:schemeClr val="bg1"/>
                </a:solidFill>
              </a:rPr>
              <a:t>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Obtain the latest available Economic Census data from the US Bureau of Census for the industry of interest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cxnSp>
        <p:nvCxnSpPr>
          <p:cNvPr id="33" name="Straight Arrow Connector 32"/>
          <p:cNvCxnSpPr>
            <a:cxnSpLocks/>
          </p:cNvCxnSpPr>
          <p:nvPr/>
        </p:nvCxnSpPr>
        <p:spPr>
          <a:xfrm>
            <a:off x="3155139" y="1905000"/>
            <a:ext cx="1621648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1DDCC848-0043-473B-B714-59E7D4115F74}"/>
              </a:ext>
            </a:extLst>
          </p:cNvPr>
          <p:cNvSpPr/>
          <p:nvPr/>
        </p:nvSpPr>
        <p:spPr>
          <a:xfrm>
            <a:off x="3613174" y="2872863"/>
            <a:ext cx="630213" cy="26395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40" name="Rounded Rectangle 20">
            <a:extLst>
              <a:ext uri="{FF2B5EF4-FFF2-40B4-BE49-F238E27FC236}">
                <a16:creationId xmlns:a16="http://schemas.microsoft.com/office/drawing/2014/main" id="{2AE8ECD9-1149-4294-BC17-D298A527CED9}"/>
              </a:ext>
            </a:extLst>
          </p:cNvPr>
          <p:cNvSpPr/>
          <p:nvPr/>
        </p:nvSpPr>
        <p:spPr>
          <a:xfrm>
            <a:off x="8614346" y="4149684"/>
            <a:ext cx="252754" cy="2781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DCDCB7-E832-4B38-9621-44A0A1C1EC35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3786187" y="3136818"/>
            <a:ext cx="142094" cy="36838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8490008-F3B9-4D37-A5D9-1743E9557143}"/>
              </a:ext>
            </a:extLst>
          </p:cNvPr>
          <p:cNvCxnSpPr>
            <a:cxnSpLocks/>
          </p:cNvCxnSpPr>
          <p:nvPr/>
        </p:nvCxnSpPr>
        <p:spPr>
          <a:xfrm flipH="1">
            <a:off x="3762033" y="3657600"/>
            <a:ext cx="24154" cy="259838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C808624-E537-48AC-8F5D-5BEAE383C325}"/>
              </a:ext>
            </a:extLst>
          </p:cNvPr>
          <p:cNvCxnSpPr>
            <a:cxnSpLocks/>
          </p:cNvCxnSpPr>
          <p:nvPr/>
        </p:nvCxnSpPr>
        <p:spPr>
          <a:xfrm flipH="1">
            <a:off x="4275942" y="2504481"/>
            <a:ext cx="500845" cy="36838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91C8A5D-70D3-4A64-B40B-1C9E77C1BF91}"/>
              </a:ext>
            </a:extLst>
          </p:cNvPr>
          <p:cNvCxnSpPr>
            <a:cxnSpLocks/>
          </p:cNvCxnSpPr>
          <p:nvPr/>
        </p:nvCxnSpPr>
        <p:spPr>
          <a:xfrm flipV="1">
            <a:off x="4191341" y="4343400"/>
            <a:ext cx="4406378" cy="1828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83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DD1FF65-2053-4DB7-8B07-222C4A815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491" y="3101837"/>
            <a:ext cx="6683322" cy="12688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D71A6D-1740-4B74-868B-ED8383545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685" y="1472332"/>
            <a:ext cx="7463001" cy="1057323"/>
          </a:xfrm>
          <a:prstGeom prst="rect">
            <a:avLst/>
          </a:prstGeom>
        </p:spPr>
      </p:pic>
      <p:sp>
        <p:nvSpPr>
          <p:cNvPr id="32" name="Rounded Rectangle 46">
            <a:extLst>
              <a:ext uri="{FF2B5EF4-FFF2-40B4-BE49-F238E27FC236}">
                <a16:creationId xmlns:a16="http://schemas.microsoft.com/office/drawing/2014/main" id="{77F3018E-5F19-482D-8F51-610C71F16215}"/>
              </a:ext>
            </a:extLst>
          </p:cNvPr>
          <p:cNvSpPr/>
          <p:nvPr/>
        </p:nvSpPr>
        <p:spPr>
          <a:xfrm>
            <a:off x="9000945" y="3449858"/>
            <a:ext cx="483616" cy="39747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Click on CUSTOMIZE TABLE on the right and then click on </a:t>
            </a:r>
            <a:r>
              <a:rPr lang="en-IN" sz="2000" i="1" dirty="0">
                <a:solidFill>
                  <a:schemeClr val="bg1"/>
                </a:solidFill>
              </a:rPr>
              <a:t>Download.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263187" y="1552412"/>
            <a:ext cx="1245616" cy="39747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8" name="Rounded Rectangle 37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42" name="Straight Arrow Connector 41"/>
          <p:cNvCxnSpPr>
            <a:cxnSpLocks/>
            <a:endCxn id="47" idx="1"/>
          </p:cNvCxnSpPr>
          <p:nvPr/>
        </p:nvCxnSpPr>
        <p:spPr>
          <a:xfrm flipV="1">
            <a:off x="2947987" y="1751149"/>
            <a:ext cx="7315200" cy="1987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1DFED1-09F0-4819-9379-CD2FBE728782}"/>
              </a:ext>
            </a:extLst>
          </p:cNvPr>
          <p:cNvCxnSpPr>
            <a:cxnSpLocks/>
            <a:stCxn id="47" idx="2"/>
            <a:endCxn id="32" idx="0"/>
          </p:cNvCxnSpPr>
          <p:nvPr/>
        </p:nvCxnSpPr>
        <p:spPr>
          <a:xfrm flipH="1">
            <a:off x="9242753" y="1949886"/>
            <a:ext cx="1643242" cy="149997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68B8B0-7347-4B72-B5DC-269426A3A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312" y="4501627"/>
            <a:ext cx="6642015" cy="1328403"/>
          </a:xfrm>
          <a:prstGeom prst="rect">
            <a:avLst/>
          </a:prstGeom>
        </p:spPr>
      </p:pic>
      <p:sp>
        <p:nvSpPr>
          <p:cNvPr id="43" name="Rounded Rectangle 46">
            <a:extLst>
              <a:ext uri="{FF2B5EF4-FFF2-40B4-BE49-F238E27FC236}">
                <a16:creationId xmlns:a16="http://schemas.microsoft.com/office/drawing/2014/main" id="{C0901820-8862-4EC5-B8AF-AC48C6E7B821}"/>
              </a:ext>
            </a:extLst>
          </p:cNvPr>
          <p:cNvSpPr/>
          <p:nvPr/>
        </p:nvSpPr>
        <p:spPr>
          <a:xfrm>
            <a:off x="10110787" y="5467387"/>
            <a:ext cx="775208" cy="36264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3E065BC-AEA7-426C-BF4A-173956687E0B}"/>
              </a:ext>
            </a:extLst>
          </p:cNvPr>
          <p:cNvCxnSpPr>
            <a:cxnSpLocks/>
            <a:stCxn id="32" idx="2"/>
            <a:endCxn id="43" idx="0"/>
          </p:cNvCxnSpPr>
          <p:nvPr/>
        </p:nvCxnSpPr>
        <p:spPr>
          <a:xfrm>
            <a:off x="9242753" y="3847332"/>
            <a:ext cx="1255638" cy="162005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0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14D2B1E-E3CA-433B-B3FC-B7E19B4E4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187" y="2199896"/>
            <a:ext cx="1898681" cy="32103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B53DDC-734A-416D-A481-6039467F9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674" y="2199896"/>
            <a:ext cx="2335076" cy="4495800"/>
          </a:xfrm>
          <a:prstGeom prst="rect">
            <a:avLst/>
          </a:prstGeom>
        </p:spPr>
      </p:pic>
      <p:sp>
        <p:nvSpPr>
          <p:cNvPr id="32" name="Rounded Rectangle 46">
            <a:extLst>
              <a:ext uri="{FF2B5EF4-FFF2-40B4-BE49-F238E27FC236}">
                <a16:creationId xmlns:a16="http://schemas.microsoft.com/office/drawing/2014/main" id="{77F3018E-5F19-482D-8F51-610C71F16215}"/>
              </a:ext>
            </a:extLst>
          </p:cNvPr>
          <p:cNvSpPr/>
          <p:nvPr/>
        </p:nvSpPr>
        <p:spPr>
          <a:xfrm>
            <a:off x="5435376" y="3534987"/>
            <a:ext cx="483616" cy="39747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Open the first file in the zip folder (“</a:t>
            </a:r>
            <a:r>
              <a:rPr lang="en-IN" dirty="0" err="1">
                <a:solidFill>
                  <a:schemeClr val="bg1"/>
                </a:solidFill>
              </a:rPr>
              <a:t>data_with</a:t>
            </a:r>
            <a:r>
              <a:rPr lang="en-IN" dirty="0">
                <a:solidFill>
                  <a:schemeClr val="bg1"/>
                </a:solidFill>
              </a:rPr>
              <a:t>-overlays”). It should open in MS Excel.</a:t>
            </a:r>
            <a:endParaRPr lang="en-IN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Select the first three rows and select Copy (</a:t>
            </a:r>
            <a:r>
              <a:rPr lang="en-IN" dirty="0" err="1">
                <a:solidFill>
                  <a:schemeClr val="bg1"/>
                </a:solidFill>
              </a:rPr>
              <a:t>Ctrl+C</a:t>
            </a:r>
            <a:r>
              <a:rPr lang="en-IN" dirty="0">
                <a:solidFill>
                  <a:schemeClr val="bg1"/>
                </a:solidFill>
              </a:rPr>
              <a:t>).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Transpose-Paste in a cell below.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Make column B wider in order to see the full text.</a:t>
            </a: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8" name="Rounded Rectangle 37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42" name="Straight Arrow Connector 41"/>
          <p:cNvCxnSpPr>
            <a:cxnSpLocks/>
          </p:cNvCxnSpPr>
          <p:nvPr/>
        </p:nvCxnSpPr>
        <p:spPr>
          <a:xfrm flipV="1">
            <a:off x="2745334" y="1780795"/>
            <a:ext cx="1534340" cy="18006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2407BC-B788-4E63-8F46-F371BA315CE7}"/>
              </a:ext>
            </a:extLst>
          </p:cNvPr>
          <p:cNvCxnSpPr>
            <a:cxnSpLocks/>
          </p:cNvCxnSpPr>
          <p:nvPr/>
        </p:nvCxnSpPr>
        <p:spPr>
          <a:xfrm>
            <a:off x="4548187" y="2090546"/>
            <a:ext cx="0" cy="88125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8EFAC35-C4F2-4E58-A911-1DC3CF8B2AA8}"/>
              </a:ext>
            </a:extLst>
          </p:cNvPr>
          <p:cNvCxnSpPr>
            <a:cxnSpLocks/>
          </p:cNvCxnSpPr>
          <p:nvPr/>
        </p:nvCxnSpPr>
        <p:spPr>
          <a:xfrm>
            <a:off x="6529387" y="2971801"/>
            <a:ext cx="62356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F3E58AA-0F70-4206-A9FB-C35E458830C9}"/>
              </a:ext>
            </a:extLst>
          </p:cNvPr>
          <p:cNvCxnSpPr>
            <a:cxnSpLocks/>
          </p:cNvCxnSpPr>
          <p:nvPr/>
        </p:nvCxnSpPr>
        <p:spPr>
          <a:xfrm>
            <a:off x="8801421" y="2971801"/>
            <a:ext cx="62356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16659E2F-3BB1-4E61-99BF-BA14C175C9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190" y="1331835"/>
            <a:ext cx="5980997" cy="8094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90B85AA-C2A7-480F-A6EA-38F49F559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4500" y="2199897"/>
            <a:ext cx="3127760" cy="18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50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  <TaxCatchAll xmlns="ff8bcfcb-4344-44cf-9f08-daa529b9a53e" xsi:nil="true"/>
    <lcf76f155ced4ddcb4097134ff3c332f xmlns="b58ae008-966b-4bff-8a7d-37abbecab93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8" ma:contentTypeDescription="Create a new document." ma:contentTypeScope="" ma:versionID="602a725bc6bccd122a9652e635db04de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0d48b5b2749b0f3ea8b7889e818cf5d0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331148-e37a-4c01-9bb5-861a1aa9ef98}" ma:internalName="TaxCatchAll" ma:showField="CatchAllData" ma:web="ff8bcfcb-4344-44cf-9f08-daa529b9a5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1750284-3c18-4b86-8b46-266fdf4c06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923AE0-DF66-4CEE-8E9F-41C67B6CD587}">
  <ds:schemaRefs>
    <ds:schemaRef ds:uri="http://purl.org/dc/elements/1.1/"/>
    <ds:schemaRef ds:uri="http://purl.org/dc/terms/"/>
    <ds:schemaRef ds:uri="http://schemas.openxmlformats.org/package/2006/metadata/core-properties"/>
    <ds:schemaRef ds:uri="ff8bcfcb-4344-44cf-9f08-daa529b9a53e"/>
    <ds:schemaRef ds:uri="http://schemas.microsoft.com/office/2006/metadata/properties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587F5B-0B47-4019-9D3A-BBABABCF7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172EC-E80B-4616-B4A1-3F5513B2D7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9660</TotalTime>
  <Words>1469</Words>
  <Application>Microsoft Office PowerPoint</Application>
  <PresentationFormat>Custom</PresentationFormat>
  <Paragraphs>435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Cambria</vt:lpstr>
      <vt:lpstr>Cambria Math</vt:lpstr>
      <vt:lpstr>Wingdings</vt:lpstr>
      <vt:lpstr>Wingdings 2</vt:lpstr>
      <vt:lpstr>Concourse</vt:lpstr>
      <vt:lpstr>How to Build an Industry Cost Profile (ICP) for a product in the U.S.A.</vt:lpstr>
      <vt:lpstr>Select the Industry Code Based on the Supplier’s Business and Product</vt:lpstr>
      <vt:lpstr>Identify Data Sources for Financial and Manufacturing Information Related to Industry Code</vt:lpstr>
      <vt:lpstr>Use Financial Data to Calculate Ratios for COGS, PBT, GSA &amp; Other</vt:lpstr>
      <vt:lpstr>Use Financial Data to Calculate Ratios for COGS, PBT, GSA &amp; Other</vt:lpstr>
      <vt:lpstr>Obtain the latest available Economic Census data from the US Bureau of Census for the industry of interest</vt:lpstr>
      <vt:lpstr>Obtain the latest available Economic Census data from the US Bureau of Census for the industry of interest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Present all your calculated ratios in the cost breakdown format</vt:lpstr>
      <vt:lpstr>References and summary of ICP calculations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Conroy Fernandes</cp:lastModifiedBy>
  <cp:revision>325</cp:revision>
  <dcterms:created xsi:type="dcterms:W3CDTF">2015-03-30T07:09:58Z</dcterms:created>
  <dcterms:modified xsi:type="dcterms:W3CDTF">2022-10-17T10:48:37Z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  <property fmtid="{D5CDD505-2E9C-101B-9397-08002B2CF9AE}" pid="3" name="MediaServiceImageTags">
    <vt:lpwstr/>
  </property>
</Properties>
</file>